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9" r:id="rId2"/>
    <p:sldId id="281" r:id="rId3"/>
    <p:sldId id="2147479240" r:id="rId4"/>
    <p:sldId id="2147479241" r:id="rId5"/>
    <p:sldId id="264" r:id="rId6"/>
    <p:sldId id="2147479234" r:id="rId7"/>
    <p:sldId id="2147479242" r:id="rId8"/>
    <p:sldId id="2147479238" r:id="rId9"/>
    <p:sldId id="2147479235" r:id="rId10"/>
    <p:sldId id="2147479237" r:id="rId11"/>
    <p:sldId id="2147479236" r:id="rId12"/>
    <p:sldId id="2147479244" r:id="rId13"/>
    <p:sldId id="265" r:id="rId14"/>
    <p:sldId id="2147479245"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2F2"/>
    <a:srgbClr val="AFCDE1"/>
    <a:srgbClr val="008F83"/>
    <a:srgbClr val="00403F"/>
    <a:srgbClr val="3B3B3C"/>
    <a:srgbClr val="9B9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703" autoAdjust="0"/>
  </p:normalViewPr>
  <p:slideViewPr>
    <p:cSldViewPr snapToGrid="0">
      <p:cViewPr varScale="1">
        <p:scale>
          <a:sx n="116" d="100"/>
          <a:sy n="116" d="100"/>
        </p:scale>
        <p:origin x="102" y="4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12BAB-746D-408E-90FB-6E36770C7FAC}" type="doc">
      <dgm:prSet loTypeId="urn:microsoft.com/office/officeart/2005/8/layout/hChevron3" loCatId="process" qsTypeId="urn:microsoft.com/office/officeart/2005/8/quickstyle/simple1" qsCatId="simple" csTypeId="urn:microsoft.com/office/officeart/2005/8/colors/colorful1" csCatId="colorful" phldr="1"/>
      <dgm:spPr/>
    </dgm:pt>
    <dgm:pt modelId="{7E8D6740-A257-44B8-885B-06964344040B}">
      <dgm:prSet phldrT="[Text]" custT="1"/>
      <dgm:spPr>
        <a:solidFill>
          <a:schemeClr val="accent1"/>
        </a:solidFill>
      </dgm:spPr>
      <dgm:t>
        <a:bodyPr/>
        <a:lstStyle/>
        <a:p>
          <a:endParaRPr lang="en-GB" sz="800" dirty="0"/>
        </a:p>
      </dgm:t>
    </dgm:pt>
    <dgm:pt modelId="{6DBE0720-19A5-4222-A2A2-D50BACCC34F3}" type="parTrans" cxnId="{260BB996-E60F-4325-92EA-846EECECCEF9}">
      <dgm:prSet/>
      <dgm:spPr/>
      <dgm:t>
        <a:bodyPr/>
        <a:lstStyle/>
        <a:p>
          <a:endParaRPr lang="da-DK" sz="800"/>
        </a:p>
      </dgm:t>
    </dgm:pt>
    <dgm:pt modelId="{CA240CB0-A6EC-4B42-BA24-D10F7C91B59D}" type="sibTrans" cxnId="{260BB996-E60F-4325-92EA-846EECECCEF9}">
      <dgm:prSet/>
      <dgm:spPr/>
      <dgm:t>
        <a:bodyPr/>
        <a:lstStyle/>
        <a:p>
          <a:endParaRPr lang="da-DK" sz="800"/>
        </a:p>
      </dgm:t>
    </dgm:pt>
    <dgm:pt modelId="{B3C615F6-F83D-4D4A-9035-AD1771950B6D}">
      <dgm:prSet phldrT="[Text]" custT="1"/>
      <dgm:spPr>
        <a:solidFill>
          <a:schemeClr val="accent2"/>
        </a:solidFill>
      </dgm:spPr>
      <dgm:t>
        <a:bodyPr/>
        <a:lstStyle/>
        <a:p>
          <a:endParaRPr lang="en-GB" sz="800" dirty="0"/>
        </a:p>
      </dgm:t>
    </dgm:pt>
    <dgm:pt modelId="{7091D1FB-3571-4CEA-9CC3-C679AC6AD1EC}" type="parTrans" cxnId="{2A0F83B6-3CD1-4DC7-8947-3952CB82A3E2}">
      <dgm:prSet/>
      <dgm:spPr/>
      <dgm:t>
        <a:bodyPr/>
        <a:lstStyle/>
        <a:p>
          <a:endParaRPr lang="da-DK" sz="800"/>
        </a:p>
      </dgm:t>
    </dgm:pt>
    <dgm:pt modelId="{8914A10E-76EE-42B8-810C-3E3870BB8C62}" type="sibTrans" cxnId="{2A0F83B6-3CD1-4DC7-8947-3952CB82A3E2}">
      <dgm:prSet/>
      <dgm:spPr/>
      <dgm:t>
        <a:bodyPr/>
        <a:lstStyle/>
        <a:p>
          <a:endParaRPr lang="da-DK" sz="800"/>
        </a:p>
      </dgm:t>
    </dgm:pt>
    <dgm:pt modelId="{AE806B45-0B04-4665-A893-60FA4EDF6D0B}">
      <dgm:prSet phldrT="[Text]" custT="1"/>
      <dgm:spPr>
        <a:solidFill>
          <a:schemeClr val="accent6"/>
        </a:solidFill>
      </dgm:spPr>
      <dgm:t>
        <a:bodyPr/>
        <a:lstStyle/>
        <a:p>
          <a:endParaRPr lang="en-GB" sz="800" dirty="0"/>
        </a:p>
      </dgm:t>
    </dgm:pt>
    <dgm:pt modelId="{3405351E-588E-4561-BC1B-9B0C34764DA8}" type="parTrans" cxnId="{EC3E82AF-D061-4578-BF0C-29EB075F0698}">
      <dgm:prSet/>
      <dgm:spPr/>
      <dgm:t>
        <a:bodyPr/>
        <a:lstStyle/>
        <a:p>
          <a:endParaRPr lang="da-DK" sz="800"/>
        </a:p>
      </dgm:t>
    </dgm:pt>
    <dgm:pt modelId="{63FBD2A3-F30B-4DDF-AB4F-52F4C62369D1}" type="sibTrans" cxnId="{EC3E82AF-D061-4578-BF0C-29EB075F0698}">
      <dgm:prSet/>
      <dgm:spPr/>
      <dgm:t>
        <a:bodyPr/>
        <a:lstStyle/>
        <a:p>
          <a:endParaRPr lang="da-DK" sz="800"/>
        </a:p>
      </dgm:t>
    </dgm:pt>
    <dgm:pt modelId="{972DD753-D015-43B7-8C04-8C766D2237B4}">
      <dgm:prSet phldrT="[Text]" custT="1"/>
      <dgm:spPr>
        <a:solidFill>
          <a:schemeClr val="accent3"/>
        </a:solidFill>
      </dgm:spPr>
      <dgm:t>
        <a:bodyPr/>
        <a:lstStyle/>
        <a:p>
          <a:endParaRPr lang="en-GB" sz="800" dirty="0"/>
        </a:p>
      </dgm:t>
    </dgm:pt>
    <dgm:pt modelId="{AE1C1C8D-1B76-4A38-BED7-AB097B68D597}" type="parTrans" cxnId="{E481931C-8FF4-4BE7-AA83-BAAA2C7C1B4D}">
      <dgm:prSet/>
      <dgm:spPr/>
      <dgm:t>
        <a:bodyPr/>
        <a:lstStyle/>
        <a:p>
          <a:endParaRPr lang="da-DK" sz="800"/>
        </a:p>
      </dgm:t>
    </dgm:pt>
    <dgm:pt modelId="{3B184BCE-A8B7-4378-9DD4-A9C2A73E4552}" type="sibTrans" cxnId="{E481931C-8FF4-4BE7-AA83-BAAA2C7C1B4D}">
      <dgm:prSet/>
      <dgm:spPr/>
      <dgm:t>
        <a:bodyPr/>
        <a:lstStyle/>
        <a:p>
          <a:endParaRPr lang="da-DK" sz="800"/>
        </a:p>
      </dgm:t>
    </dgm:pt>
    <dgm:pt modelId="{B1B23FC7-5631-49B1-9717-B678B835D331}">
      <dgm:prSet phldrT="[Text]" custT="1"/>
      <dgm:spPr>
        <a:solidFill>
          <a:schemeClr val="accent4"/>
        </a:solidFill>
      </dgm:spPr>
      <dgm:t>
        <a:bodyPr/>
        <a:lstStyle/>
        <a:p>
          <a:endParaRPr lang="en-GB" sz="800" dirty="0"/>
        </a:p>
      </dgm:t>
    </dgm:pt>
    <dgm:pt modelId="{298506D6-251C-41A7-9099-E0DB11BDF918}" type="parTrans" cxnId="{A9F917C0-4898-4DC8-B21E-4DE796EC7F0A}">
      <dgm:prSet/>
      <dgm:spPr/>
      <dgm:t>
        <a:bodyPr/>
        <a:lstStyle/>
        <a:p>
          <a:endParaRPr lang="da-DK" sz="800"/>
        </a:p>
      </dgm:t>
    </dgm:pt>
    <dgm:pt modelId="{F74D880B-88A5-4F60-B522-7B31FA64B1F6}" type="sibTrans" cxnId="{A9F917C0-4898-4DC8-B21E-4DE796EC7F0A}">
      <dgm:prSet/>
      <dgm:spPr/>
      <dgm:t>
        <a:bodyPr/>
        <a:lstStyle/>
        <a:p>
          <a:endParaRPr lang="da-DK" sz="800"/>
        </a:p>
      </dgm:t>
    </dgm:pt>
    <dgm:pt modelId="{8D59C680-67A3-465D-A693-FAC71ACDFC91}">
      <dgm:prSet phldrT="[Text]" custT="1"/>
      <dgm:spPr>
        <a:solidFill>
          <a:schemeClr val="accent5"/>
        </a:solidFill>
      </dgm:spPr>
      <dgm:t>
        <a:bodyPr/>
        <a:lstStyle/>
        <a:p>
          <a:endParaRPr lang="en-GB" sz="800" dirty="0"/>
        </a:p>
      </dgm:t>
    </dgm:pt>
    <dgm:pt modelId="{E39977AC-26EF-4059-8781-1E484D93AEF6}" type="parTrans" cxnId="{1DF3DAB4-938D-4009-AA00-1B2104790398}">
      <dgm:prSet/>
      <dgm:spPr/>
      <dgm:t>
        <a:bodyPr/>
        <a:lstStyle/>
        <a:p>
          <a:endParaRPr lang="da-DK" sz="800"/>
        </a:p>
      </dgm:t>
    </dgm:pt>
    <dgm:pt modelId="{6E5C917F-49D7-41D2-A36A-5E3DF2B6C5FB}" type="sibTrans" cxnId="{1DF3DAB4-938D-4009-AA00-1B2104790398}">
      <dgm:prSet/>
      <dgm:spPr/>
      <dgm:t>
        <a:bodyPr/>
        <a:lstStyle/>
        <a:p>
          <a:endParaRPr lang="da-DK" sz="800"/>
        </a:p>
      </dgm:t>
    </dgm:pt>
    <dgm:pt modelId="{38E48DC4-8B89-4FD4-97C0-D72B5CE4670F}" type="pres">
      <dgm:prSet presAssocID="{B9312BAB-746D-408E-90FB-6E36770C7FAC}" presName="Name0" presStyleCnt="0">
        <dgm:presLayoutVars>
          <dgm:dir/>
          <dgm:resizeHandles val="exact"/>
        </dgm:presLayoutVars>
      </dgm:prSet>
      <dgm:spPr/>
    </dgm:pt>
    <dgm:pt modelId="{7CEDC154-FF74-45B1-9081-88B79323A0BC}" type="pres">
      <dgm:prSet presAssocID="{7E8D6740-A257-44B8-885B-06964344040B}" presName="parTxOnly" presStyleLbl="node1" presStyleIdx="0" presStyleCnt="6" custScaleY="153835">
        <dgm:presLayoutVars>
          <dgm:bulletEnabled val="1"/>
        </dgm:presLayoutVars>
      </dgm:prSet>
      <dgm:spPr/>
    </dgm:pt>
    <dgm:pt modelId="{3911CCE6-0901-4BD4-B3A9-75CA05C90F59}" type="pres">
      <dgm:prSet presAssocID="{CA240CB0-A6EC-4B42-BA24-D10F7C91B59D}" presName="parSpace" presStyleCnt="0"/>
      <dgm:spPr/>
    </dgm:pt>
    <dgm:pt modelId="{73E895FC-D3E2-4837-8EDD-50A3AEF221C0}" type="pres">
      <dgm:prSet presAssocID="{B3C615F6-F83D-4D4A-9035-AD1771950B6D}" presName="parTxOnly" presStyleLbl="node1" presStyleIdx="1" presStyleCnt="6" custScaleY="153835">
        <dgm:presLayoutVars>
          <dgm:bulletEnabled val="1"/>
        </dgm:presLayoutVars>
      </dgm:prSet>
      <dgm:spPr/>
    </dgm:pt>
    <dgm:pt modelId="{1A569CC9-FF80-4E8C-BA90-752E851A3FFA}" type="pres">
      <dgm:prSet presAssocID="{8914A10E-76EE-42B8-810C-3E3870BB8C62}" presName="parSpace" presStyleCnt="0"/>
      <dgm:spPr/>
    </dgm:pt>
    <dgm:pt modelId="{CB242E03-D73F-4769-AE62-96E6C9EEC107}" type="pres">
      <dgm:prSet presAssocID="{972DD753-D015-43B7-8C04-8C766D2237B4}" presName="parTxOnly" presStyleLbl="node1" presStyleIdx="2" presStyleCnt="6" custScaleY="153835">
        <dgm:presLayoutVars>
          <dgm:bulletEnabled val="1"/>
        </dgm:presLayoutVars>
      </dgm:prSet>
      <dgm:spPr/>
    </dgm:pt>
    <dgm:pt modelId="{F50BEB6D-6822-4A3A-A7FD-1E64C5DD9CFD}" type="pres">
      <dgm:prSet presAssocID="{3B184BCE-A8B7-4378-9DD4-A9C2A73E4552}" presName="parSpace" presStyleCnt="0"/>
      <dgm:spPr/>
    </dgm:pt>
    <dgm:pt modelId="{F653F289-B849-4068-9FCE-0F9890E10FE9}" type="pres">
      <dgm:prSet presAssocID="{B1B23FC7-5631-49B1-9717-B678B835D331}" presName="parTxOnly" presStyleLbl="node1" presStyleIdx="3" presStyleCnt="6" custScaleY="153835">
        <dgm:presLayoutVars>
          <dgm:bulletEnabled val="1"/>
        </dgm:presLayoutVars>
      </dgm:prSet>
      <dgm:spPr/>
    </dgm:pt>
    <dgm:pt modelId="{38B5A92E-8169-47BE-9A92-0F433FE6D60A}" type="pres">
      <dgm:prSet presAssocID="{F74D880B-88A5-4F60-B522-7B31FA64B1F6}" presName="parSpace" presStyleCnt="0"/>
      <dgm:spPr/>
    </dgm:pt>
    <dgm:pt modelId="{3D96B25C-15DB-4495-88AB-7A46D43564CA}" type="pres">
      <dgm:prSet presAssocID="{8D59C680-67A3-465D-A693-FAC71ACDFC91}" presName="parTxOnly" presStyleLbl="node1" presStyleIdx="4" presStyleCnt="6" custScaleY="153835">
        <dgm:presLayoutVars>
          <dgm:bulletEnabled val="1"/>
        </dgm:presLayoutVars>
      </dgm:prSet>
      <dgm:spPr/>
    </dgm:pt>
    <dgm:pt modelId="{30FF9446-64DE-4CF4-ACA0-4AF488DA1677}" type="pres">
      <dgm:prSet presAssocID="{6E5C917F-49D7-41D2-A36A-5E3DF2B6C5FB}" presName="parSpace" presStyleCnt="0"/>
      <dgm:spPr/>
    </dgm:pt>
    <dgm:pt modelId="{2ACEFF70-4851-4F4F-84B5-B1D53B12BFAB}" type="pres">
      <dgm:prSet presAssocID="{AE806B45-0B04-4665-A893-60FA4EDF6D0B}" presName="parTxOnly" presStyleLbl="node1" presStyleIdx="5" presStyleCnt="6" custScaleY="153835">
        <dgm:presLayoutVars>
          <dgm:bulletEnabled val="1"/>
        </dgm:presLayoutVars>
      </dgm:prSet>
      <dgm:spPr/>
    </dgm:pt>
  </dgm:ptLst>
  <dgm:cxnLst>
    <dgm:cxn modelId="{E481931C-8FF4-4BE7-AA83-BAAA2C7C1B4D}" srcId="{B9312BAB-746D-408E-90FB-6E36770C7FAC}" destId="{972DD753-D015-43B7-8C04-8C766D2237B4}" srcOrd="2" destOrd="0" parTransId="{AE1C1C8D-1B76-4A38-BED7-AB097B68D597}" sibTransId="{3B184BCE-A8B7-4378-9DD4-A9C2A73E4552}"/>
    <dgm:cxn modelId="{82D14F22-9A29-4698-8AB0-AD02A4EC1657}" type="presOf" srcId="{B9312BAB-746D-408E-90FB-6E36770C7FAC}" destId="{38E48DC4-8B89-4FD4-97C0-D72B5CE4670F}" srcOrd="0" destOrd="0" presId="urn:microsoft.com/office/officeart/2005/8/layout/hChevron3"/>
    <dgm:cxn modelId="{69496F67-6F63-4B55-9580-BAA7DBB891B7}" type="presOf" srcId="{B1B23FC7-5631-49B1-9717-B678B835D331}" destId="{F653F289-B849-4068-9FCE-0F9890E10FE9}" srcOrd="0" destOrd="0" presId="urn:microsoft.com/office/officeart/2005/8/layout/hChevron3"/>
    <dgm:cxn modelId="{260BB996-E60F-4325-92EA-846EECECCEF9}" srcId="{B9312BAB-746D-408E-90FB-6E36770C7FAC}" destId="{7E8D6740-A257-44B8-885B-06964344040B}" srcOrd="0" destOrd="0" parTransId="{6DBE0720-19A5-4222-A2A2-D50BACCC34F3}" sibTransId="{CA240CB0-A6EC-4B42-BA24-D10F7C91B59D}"/>
    <dgm:cxn modelId="{37796F99-FC04-4C6D-8B5F-1067CB17C542}" type="presOf" srcId="{7E8D6740-A257-44B8-885B-06964344040B}" destId="{7CEDC154-FF74-45B1-9081-88B79323A0BC}" srcOrd="0" destOrd="0" presId="urn:microsoft.com/office/officeart/2005/8/layout/hChevron3"/>
    <dgm:cxn modelId="{B3ED45A4-2A51-455F-921A-8F999CDAE7A2}" type="presOf" srcId="{8D59C680-67A3-465D-A693-FAC71ACDFC91}" destId="{3D96B25C-15DB-4495-88AB-7A46D43564CA}" srcOrd="0" destOrd="0" presId="urn:microsoft.com/office/officeart/2005/8/layout/hChevron3"/>
    <dgm:cxn modelId="{E540EFA6-C1ED-421A-9A3A-367036CB42AB}" type="presOf" srcId="{B3C615F6-F83D-4D4A-9035-AD1771950B6D}" destId="{73E895FC-D3E2-4837-8EDD-50A3AEF221C0}" srcOrd="0" destOrd="0" presId="urn:microsoft.com/office/officeart/2005/8/layout/hChevron3"/>
    <dgm:cxn modelId="{EC3E82AF-D061-4578-BF0C-29EB075F0698}" srcId="{B9312BAB-746D-408E-90FB-6E36770C7FAC}" destId="{AE806B45-0B04-4665-A893-60FA4EDF6D0B}" srcOrd="5" destOrd="0" parTransId="{3405351E-588E-4561-BC1B-9B0C34764DA8}" sibTransId="{63FBD2A3-F30B-4DDF-AB4F-52F4C62369D1}"/>
    <dgm:cxn modelId="{1DF3DAB4-938D-4009-AA00-1B2104790398}" srcId="{B9312BAB-746D-408E-90FB-6E36770C7FAC}" destId="{8D59C680-67A3-465D-A693-FAC71ACDFC91}" srcOrd="4" destOrd="0" parTransId="{E39977AC-26EF-4059-8781-1E484D93AEF6}" sibTransId="{6E5C917F-49D7-41D2-A36A-5E3DF2B6C5FB}"/>
    <dgm:cxn modelId="{2A0F83B6-3CD1-4DC7-8947-3952CB82A3E2}" srcId="{B9312BAB-746D-408E-90FB-6E36770C7FAC}" destId="{B3C615F6-F83D-4D4A-9035-AD1771950B6D}" srcOrd="1" destOrd="0" parTransId="{7091D1FB-3571-4CEA-9CC3-C679AC6AD1EC}" sibTransId="{8914A10E-76EE-42B8-810C-3E3870BB8C62}"/>
    <dgm:cxn modelId="{A9F917C0-4898-4DC8-B21E-4DE796EC7F0A}" srcId="{B9312BAB-746D-408E-90FB-6E36770C7FAC}" destId="{B1B23FC7-5631-49B1-9717-B678B835D331}" srcOrd="3" destOrd="0" parTransId="{298506D6-251C-41A7-9099-E0DB11BDF918}" sibTransId="{F74D880B-88A5-4F60-B522-7B31FA64B1F6}"/>
    <dgm:cxn modelId="{93BBF2C3-7F17-4CF9-B9C0-9F998266516F}" type="presOf" srcId="{AE806B45-0B04-4665-A893-60FA4EDF6D0B}" destId="{2ACEFF70-4851-4F4F-84B5-B1D53B12BFAB}" srcOrd="0" destOrd="0" presId="urn:microsoft.com/office/officeart/2005/8/layout/hChevron3"/>
    <dgm:cxn modelId="{D10960DB-81A6-4B79-AABD-E25499DC6B1C}" type="presOf" srcId="{972DD753-D015-43B7-8C04-8C766D2237B4}" destId="{CB242E03-D73F-4769-AE62-96E6C9EEC107}" srcOrd="0" destOrd="0" presId="urn:microsoft.com/office/officeart/2005/8/layout/hChevron3"/>
    <dgm:cxn modelId="{A59A97DC-495A-4564-8EA3-6536804171D5}" type="presParOf" srcId="{38E48DC4-8B89-4FD4-97C0-D72B5CE4670F}" destId="{7CEDC154-FF74-45B1-9081-88B79323A0BC}" srcOrd="0" destOrd="0" presId="urn:microsoft.com/office/officeart/2005/8/layout/hChevron3"/>
    <dgm:cxn modelId="{AF93BE95-E408-4BEF-AA89-F8D3A69C97A3}" type="presParOf" srcId="{38E48DC4-8B89-4FD4-97C0-D72B5CE4670F}" destId="{3911CCE6-0901-4BD4-B3A9-75CA05C90F59}" srcOrd="1" destOrd="0" presId="urn:microsoft.com/office/officeart/2005/8/layout/hChevron3"/>
    <dgm:cxn modelId="{6332C94B-517A-4F92-A11F-5053F4612AE0}" type="presParOf" srcId="{38E48DC4-8B89-4FD4-97C0-D72B5CE4670F}" destId="{73E895FC-D3E2-4837-8EDD-50A3AEF221C0}" srcOrd="2" destOrd="0" presId="urn:microsoft.com/office/officeart/2005/8/layout/hChevron3"/>
    <dgm:cxn modelId="{29A72975-A9A5-45D2-A8EF-9150F4EF7175}" type="presParOf" srcId="{38E48DC4-8B89-4FD4-97C0-D72B5CE4670F}" destId="{1A569CC9-FF80-4E8C-BA90-752E851A3FFA}" srcOrd="3" destOrd="0" presId="urn:microsoft.com/office/officeart/2005/8/layout/hChevron3"/>
    <dgm:cxn modelId="{9E891BEA-EF58-43AA-BDFD-E36113055BB5}" type="presParOf" srcId="{38E48DC4-8B89-4FD4-97C0-D72B5CE4670F}" destId="{CB242E03-D73F-4769-AE62-96E6C9EEC107}" srcOrd="4" destOrd="0" presId="urn:microsoft.com/office/officeart/2005/8/layout/hChevron3"/>
    <dgm:cxn modelId="{9530B45E-FEC5-426E-9BC7-8B2C8AF85943}" type="presParOf" srcId="{38E48DC4-8B89-4FD4-97C0-D72B5CE4670F}" destId="{F50BEB6D-6822-4A3A-A7FD-1E64C5DD9CFD}" srcOrd="5" destOrd="0" presId="urn:microsoft.com/office/officeart/2005/8/layout/hChevron3"/>
    <dgm:cxn modelId="{0DAD6A31-361D-4F76-9DB3-1BCDCB380DBD}" type="presParOf" srcId="{38E48DC4-8B89-4FD4-97C0-D72B5CE4670F}" destId="{F653F289-B849-4068-9FCE-0F9890E10FE9}" srcOrd="6" destOrd="0" presId="urn:microsoft.com/office/officeart/2005/8/layout/hChevron3"/>
    <dgm:cxn modelId="{03119C7E-F1BF-4E6D-8F65-0EDA11DEE415}" type="presParOf" srcId="{38E48DC4-8B89-4FD4-97C0-D72B5CE4670F}" destId="{38B5A92E-8169-47BE-9A92-0F433FE6D60A}" srcOrd="7" destOrd="0" presId="urn:microsoft.com/office/officeart/2005/8/layout/hChevron3"/>
    <dgm:cxn modelId="{BF34EBC1-3511-4A6C-9F90-3AA71A811273}" type="presParOf" srcId="{38E48DC4-8B89-4FD4-97C0-D72B5CE4670F}" destId="{3D96B25C-15DB-4495-88AB-7A46D43564CA}" srcOrd="8" destOrd="0" presId="urn:microsoft.com/office/officeart/2005/8/layout/hChevron3"/>
    <dgm:cxn modelId="{2E4DC9BC-54FF-417C-A507-C0305F898122}" type="presParOf" srcId="{38E48DC4-8B89-4FD4-97C0-D72B5CE4670F}" destId="{30FF9446-64DE-4CF4-ACA0-4AF488DA1677}" srcOrd="9" destOrd="0" presId="urn:microsoft.com/office/officeart/2005/8/layout/hChevron3"/>
    <dgm:cxn modelId="{BBFD4F43-5489-4229-9CDD-C8FB81F9E03B}" type="presParOf" srcId="{38E48DC4-8B89-4FD4-97C0-D72B5CE4670F}" destId="{2ACEFF70-4851-4F4F-84B5-B1D53B12BFAB}"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DC154-FF74-45B1-9081-88B79323A0BC}">
      <dsp:nvSpPr>
        <dsp:cNvPr id="0" name=""/>
        <dsp:cNvSpPr/>
      </dsp:nvSpPr>
      <dsp:spPr>
        <a:xfrm>
          <a:off x="319" y="157934"/>
          <a:ext cx="523550" cy="322161"/>
        </a:xfrm>
        <a:prstGeom prst="homePlat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319" y="157934"/>
        <a:ext cx="443010" cy="322161"/>
      </dsp:txXfrm>
    </dsp:sp>
    <dsp:sp modelId="{73E895FC-D3E2-4837-8EDD-50A3AEF221C0}">
      <dsp:nvSpPr>
        <dsp:cNvPr id="0" name=""/>
        <dsp:cNvSpPr/>
      </dsp:nvSpPr>
      <dsp:spPr>
        <a:xfrm>
          <a:off x="419159" y="157934"/>
          <a:ext cx="523550" cy="322161"/>
        </a:xfrm>
        <a:prstGeom prst="chevron">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580240" y="157934"/>
        <a:ext cx="201389" cy="322161"/>
      </dsp:txXfrm>
    </dsp:sp>
    <dsp:sp modelId="{CB242E03-D73F-4769-AE62-96E6C9EEC107}">
      <dsp:nvSpPr>
        <dsp:cNvPr id="0" name=""/>
        <dsp:cNvSpPr/>
      </dsp:nvSpPr>
      <dsp:spPr>
        <a:xfrm>
          <a:off x="837999" y="157934"/>
          <a:ext cx="523550" cy="322161"/>
        </a:xfrm>
        <a:prstGeom prst="chevron">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999080" y="157934"/>
        <a:ext cx="201389" cy="322161"/>
      </dsp:txXfrm>
    </dsp:sp>
    <dsp:sp modelId="{F653F289-B849-4068-9FCE-0F9890E10FE9}">
      <dsp:nvSpPr>
        <dsp:cNvPr id="0" name=""/>
        <dsp:cNvSpPr/>
      </dsp:nvSpPr>
      <dsp:spPr>
        <a:xfrm>
          <a:off x="1256839" y="157934"/>
          <a:ext cx="523550" cy="322161"/>
        </a:xfrm>
        <a:prstGeom prst="chevron">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1417920" y="157934"/>
        <a:ext cx="201389" cy="322161"/>
      </dsp:txXfrm>
    </dsp:sp>
    <dsp:sp modelId="{3D96B25C-15DB-4495-88AB-7A46D43564CA}">
      <dsp:nvSpPr>
        <dsp:cNvPr id="0" name=""/>
        <dsp:cNvSpPr/>
      </dsp:nvSpPr>
      <dsp:spPr>
        <a:xfrm>
          <a:off x="1675680" y="157934"/>
          <a:ext cx="523550" cy="322161"/>
        </a:xfrm>
        <a:prstGeom prst="chevron">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1836761" y="157934"/>
        <a:ext cx="201389" cy="322161"/>
      </dsp:txXfrm>
    </dsp:sp>
    <dsp:sp modelId="{2ACEFF70-4851-4F4F-84B5-B1D53B12BFAB}">
      <dsp:nvSpPr>
        <dsp:cNvPr id="0" name=""/>
        <dsp:cNvSpPr/>
      </dsp:nvSpPr>
      <dsp:spPr>
        <a:xfrm>
          <a:off x="2094520" y="157934"/>
          <a:ext cx="523550" cy="322161"/>
        </a:xfrm>
        <a:prstGeom prst="chevron">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2255601" y="157934"/>
        <a:ext cx="201389" cy="32216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A4179-3E1F-44F9-8A0E-3D1E6AF31146}" type="datetimeFigureOut">
              <a:rPr lang="da-DK" smtClean="0"/>
              <a:t>01-12-2025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B4EA1-2019-4548-A8A9-A9CD8A9537A5}" type="slidenum">
              <a:rPr lang="da-DK" smtClean="0"/>
              <a:t>‹nr.›</a:t>
            </a:fld>
            <a:endParaRPr lang="da-DK"/>
          </a:p>
        </p:txBody>
      </p:sp>
    </p:spTree>
    <p:extLst>
      <p:ext uri="{BB962C8B-B14F-4D97-AF65-F5344CB8AC3E}">
        <p14:creationId xmlns:p14="http://schemas.microsoft.com/office/powerpoint/2010/main" val="229155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9472580-0A7D-42C1-A288-25FE9BA40D89}"/>
              </a:ext>
            </a:extLst>
          </p:cNvPr>
          <p:cNvSpPr txBox="1"/>
          <p:nvPr userDrawn="1"/>
        </p:nvSpPr>
        <p:spPr>
          <a:xfrm>
            <a:off x="278981" y="5127471"/>
            <a:ext cx="2403640" cy="1031051"/>
          </a:xfrm>
          <a:prstGeom prst="rect">
            <a:avLst/>
          </a:prstGeom>
          <a:noFill/>
          <a:ln>
            <a:noFill/>
          </a:ln>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da-DK" sz="1200" b="1" i="0" u="none" strike="noStrike" kern="1200" cap="none" spc="0" normalizeH="0" baseline="0" noProof="1">
                <a:ln>
                  <a:noFill/>
                </a:ln>
                <a:solidFill>
                  <a:schemeClr val="accent2"/>
                </a:solidFill>
                <a:effectLst/>
                <a:uLnTx/>
                <a:uFillTx/>
                <a:latin typeface="Arial" panose="020B0604020202020204" pitchFamily="34" charset="0"/>
                <a:ea typeface="+mn-ea"/>
                <a:cs typeface="Arial" panose="020B0604020202020204" pitchFamily="34" charset="0"/>
              </a:rPr>
              <a:t>Nulstil slide er vigtig </a:t>
            </a:r>
            <a:br>
              <a:rPr kumimoji="0" 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br>
            <a:r>
              <a:rPr kumimoji="0" 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Bruges til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at nulstille placering, størrelse og formatering af pladsholdere til layoutets oprindelige design.</a:t>
            </a:r>
            <a:b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br>
            <a:r>
              <a:rPr kumimoji="0" lang="da-DK" alt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Intet indhold slettes</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 </a:t>
            </a:r>
            <a:endParaRPr kumimoji="0" 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600"/>
              </a:spcBef>
              <a:spcAft>
                <a:spcPts val="0"/>
              </a:spcAft>
              <a:buClrTx/>
              <a:buSzTx/>
              <a:buFont typeface="+mj-lt"/>
              <a:buNone/>
              <a:tabLst/>
              <a:defRPr/>
            </a:pP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Klik på fanen Hjem – vælg </a:t>
            </a:r>
            <a:r>
              <a:rPr kumimoji="0" lang="da-DK" altLang="da-DK" sz="1000" b="1"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rPr>
              <a:t>Nulstil</a:t>
            </a:r>
          </a:p>
        </p:txBody>
      </p:sp>
      <p:pic>
        <p:nvPicPr>
          <p:cNvPr id="11" name="4 Nulstil">
            <a:extLst>
              <a:ext uri="{FF2B5EF4-FFF2-40B4-BE49-F238E27FC236}">
                <a16:creationId xmlns:a16="http://schemas.microsoft.com/office/drawing/2014/main" id="{FF02DAAF-E7A2-4D16-8D03-A886A698E2A0}"/>
              </a:ext>
            </a:extLst>
          </p:cNvPr>
          <p:cNvPicPr>
            <a:picLocks noChangeAspect="1"/>
          </p:cNvPicPr>
          <p:nvPr userDrawn="1"/>
        </p:nvPicPr>
        <p:blipFill>
          <a:blip r:embed="rId2"/>
          <a:stretch>
            <a:fillRect/>
          </a:stretch>
        </p:blipFill>
        <p:spPr>
          <a:xfrm>
            <a:off x="2283490" y="5017832"/>
            <a:ext cx="547241" cy="197798"/>
          </a:xfrm>
          <a:prstGeom prst="rect">
            <a:avLst/>
          </a:prstGeom>
          <a:ln>
            <a:solidFill>
              <a:schemeClr val="accent1"/>
            </a:solidFill>
          </a:ln>
        </p:spPr>
      </p:pic>
      <p:sp>
        <p:nvSpPr>
          <p:cNvPr id="27" name="Text Box 4">
            <a:extLst>
              <a:ext uri="{FF2B5EF4-FFF2-40B4-BE49-F238E27FC236}">
                <a16:creationId xmlns:a16="http://schemas.microsoft.com/office/drawing/2014/main" id="{B06C9077-291F-4396-8A32-B78430990072}"/>
              </a:ext>
            </a:extLst>
          </p:cNvPr>
          <p:cNvSpPr txBox="1">
            <a:spLocks noChangeArrowheads="1"/>
          </p:cNvSpPr>
          <p:nvPr userDrawn="1"/>
        </p:nvSpPr>
        <p:spPr bwMode="auto">
          <a:xfrm>
            <a:off x="7144446" y="901060"/>
            <a:ext cx="3074676" cy="3877985"/>
          </a:xfrm>
          <a:prstGeom prst="rect">
            <a:avLst/>
          </a:prstGeom>
          <a:noFill/>
          <a:ln>
            <a:noFill/>
          </a:ln>
        </p:spPr>
        <p:txBody>
          <a:bodyPr wrap="square" lIns="0" tIns="0" rIns="0" bIns="0">
            <a:spAutoFit/>
          </a:bodyPr>
          <a:lstStyle>
            <a:defPPr>
              <a:defRPr lang="da-DK"/>
            </a:defPPr>
            <a:lvl1pPr>
              <a:lnSpc>
                <a:spcPct val="110000"/>
              </a:lnSpc>
              <a:spcBef>
                <a:spcPts val="0"/>
              </a:spcBef>
              <a:spcAft>
                <a:spcPts val="0"/>
              </a:spcAft>
              <a:defRPr sz="900" b="1" cap="none"/>
            </a:lvl1pPr>
          </a:lstStyle>
          <a:p>
            <a:pPr lvl="0">
              <a:lnSpc>
                <a:spcPct val="100000"/>
              </a:lnSpc>
            </a:pPr>
            <a:r>
              <a:rPr lang="da-DK" sz="1200" b="1" noProof="1">
                <a:latin typeface="Arial" panose="020B0604020202020204" pitchFamily="34" charset="0"/>
                <a:cs typeface="Arial" panose="020B0604020202020204" pitchFamily="34" charset="0"/>
              </a:rPr>
              <a:t>Farvetema:</a:t>
            </a:r>
          </a:p>
          <a:p>
            <a:pPr lvl="0">
              <a:lnSpc>
                <a:spcPct val="100000"/>
              </a:lnSpc>
            </a:pPr>
            <a:endParaRPr lang="da-DK" altLang="da-DK" sz="1000" b="0" kern="0" noProof="1">
              <a:solidFill>
                <a:srgbClr val="3B3B3B"/>
              </a:solidFill>
              <a:latin typeface="Arial" panose="020B0604020202020204" pitchFamily="34" charset="0"/>
              <a:ea typeface="+mn-ea"/>
              <a:cs typeface="Arial" panose="020B0604020202020204" pitchFamily="34" charset="0"/>
            </a:endParaRPr>
          </a:p>
          <a:p>
            <a:pPr marL="0" lvl="0" algn="l" defTabSz="914400" rtl="0" eaLnBrk="1" latinLnBrk="0" hangingPunct="1">
              <a:lnSpc>
                <a:spcPct val="100000"/>
              </a:lnSpc>
              <a:defRPr/>
            </a:pPr>
            <a:r>
              <a:rPr lang="da-DK" altLang="da-DK" sz="1000" b="0" kern="0" noProof="1">
                <a:solidFill>
                  <a:srgbClr val="3B3B3B"/>
                </a:solidFill>
                <a:latin typeface="Arial" panose="020B0604020202020204" pitchFamily="34" charset="0"/>
                <a:ea typeface="+mn-ea"/>
                <a:cs typeface="Arial" panose="020B0604020202020204" pitchFamily="34" charset="0"/>
              </a:rPr>
              <a:t>Brug kun farvene i </a:t>
            </a:r>
            <a:r>
              <a:rPr lang="da-DK" altLang="da-DK" sz="1000" b="1" kern="0" noProof="1">
                <a:solidFill>
                  <a:srgbClr val="3B3B3B"/>
                </a:solidFill>
                <a:latin typeface="Arial" panose="020B0604020202020204" pitchFamily="34" charset="0"/>
                <a:ea typeface="+mn-ea"/>
                <a:cs typeface="Arial" panose="020B0604020202020204" pitchFamily="34" charset="0"/>
              </a:rPr>
              <a:t>den øverste række</a:t>
            </a:r>
            <a:r>
              <a:rPr lang="da-DK" altLang="da-DK" sz="1000" b="0" kern="0" noProof="1">
                <a:solidFill>
                  <a:srgbClr val="3B3B3B"/>
                </a:solidFill>
                <a:latin typeface="Arial" panose="020B0604020202020204" pitchFamily="34" charset="0"/>
                <a:ea typeface="+mn-ea"/>
                <a:cs typeface="Arial" panose="020B0604020202020204" pitchFamily="34" charset="0"/>
              </a:rPr>
              <a:t>. </a:t>
            </a:r>
            <a:br>
              <a:rPr lang="da-DK" altLang="da-DK" sz="1000" b="0" kern="0" noProof="1">
                <a:solidFill>
                  <a:srgbClr val="3B3B3B"/>
                </a:solidFill>
                <a:latin typeface="Arial" panose="020B0604020202020204" pitchFamily="34" charset="0"/>
                <a:ea typeface="+mn-ea"/>
                <a:cs typeface="Arial" panose="020B0604020202020204" pitchFamily="34" charset="0"/>
              </a:rPr>
            </a:br>
            <a:r>
              <a:rPr lang="da-DK" altLang="da-DK" sz="1000" b="0" kern="0" noProof="1">
                <a:solidFill>
                  <a:srgbClr val="3B3B3B"/>
                </a:solidFill>
                <a:latin typeface="Arial" panose="020B0604020202020204" pitchFamily="34" charset="0"/>
                <a:ea typeface="+mn-ea"/>
                <a:cs typeface="Arial" panose="020B0604020202020204" pitchFamily="34" charset="0"/>
              </a:rPr>
              <a:t>Da de er </a:t>
            </a:r>
            <a:r>
              <a:rPr lang="da-DK" altLang="da-DK" sz="1000" b="1" kern="0" noProof="1">
                <a:solidFill>
                  <a:srgbClr val="3B3B3B"/>
                </a:solidFill>
                <a:latin typeface="Arial" panose="020B0604020202020204" pitchFamily="34" charset="0"/>
                <a:ea typeface="+mn-ea"/>
                <a:cs typeface="Arial" panose="020B0604020202020204" pitchFamily="34" charset="0"/>
              </a:rPr>
              <a:t>SIK temafarver. </a:t>
            </a:r>
          </a:p>
          <a:p>
            <a:pPr marL="0" lvl="0" algn="l" defTabSz="914400" rtl="0" eaLnBrk="1" latinLnBrk="0" hangingPunct="1">
              <a:lnSpc>
                <a:spcPct val="100000"/>
              </a:lnSpc>
              <a:defRPr/>
            </a:pPr>
            <a:endParaRPr lang="da-DK" altLang="da-DK" sz="1000" b="1" kern="0" noProof="1">
              <a:solidFill>
                <a:srgbClr val="3B3B3B"/>
              </a:solidFill>
              <a:latin typeface="Arial" panose="020B0604020202020204" pitchFamily="34" charset="0"/>
              <a:ea typeface="+mn-ea"/>
              <a:cs typeface="Arial" panose="020B0604020202020204" pitchFamily="34" charset="0"/>
            </a:endParaRPr>
          </a:p>
          <a:p>
            <a:pPr marL="0" lvl="0" algn="l" defTabSz="914400" rtl="0" eaLnBrk="1" latinLnBrk="0" hangingPunct="1">
              <a:lnSpc>
                <a:spcPct val="100000"/>
              </a:lnSpc>
              <a:defRPr/>
            </a:pPr>
            <a:endParaRPr lang="da-DK" altLang="da-DK" sz="1000" b="1" kern="0" noProof="1">
              <a:solidFill>
                <a:srgbClr val="3B3B3B"/>
              </a:solidFill>
              <a:latin typeface="Arial" panose="020B0604020202020204" pitchFamily="34" charset="0"/>
              <a:ea typeface="+mn-ea"/>
              <a:cs typeface="Arial" panose="020B0604020202020204" pitchFamily="34" charset="0"/>
            </a:endParaRPr>
          </a:p>
          <a:p>
            <a:pPr lvl="0">
              <a:lnSpc>
                <a:spcPct val="100000"/>
              </a:lnSpc>
            </a:pPr>
            <a:r>
              <a:rPr lang="da-DK" sz="1200" b="1" noProof="1">
                <a:latin typeface="Arial" panose="020B0604020202020204" pitchFamily="34" charset="0"/>
                <a:cs typeface="Arial" panose="020B0604020202020204" pitchFamily="34" charset="0"/>
              </a:rPr>
              <a:t>Skift baggrundsfarve:</a:t>
            </a:r>
          </a:p>
          <a:p>
            <a:pPr lvl="0">
              <a:lnSpc>
                <a:spcPct val="100000"/>
              </a:lnSpc>
            </a:pPr>
            <a:endParaRPr lang="da-DK" sz="1200" b="1" noProof="1">
              <a:latin typeface="Arial" panose="020B0604020202020204" pitchFamily="34" charset="0"/>
              <a:cs typeface="Arial" panose="020B0604020202020204" pitchFamily="34" charset="0"/>
            </a:endParaRPr>
          </a:p>
          <a:p>
            <a:pPr marL="171450" lvl="0" indent="-171450">
              <a:lnSpc>
                <a:spcPct val="100000"/>
              </a:lnSpc>
              <a:spcAft>
                <a:spcPts val="600"/>
              </a:spcAft>
              <a:buFont typeface="Wingdings" panose="05000000000000000000" pitchFamily="2" charset="2"/>
              <a:buChar char="à"/>
            </a:pP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I</a:t>
            </a:r>
            <a:r>
              <a:rPr lang="da-DK" sz="1000" b="0" noProof="1">
                <a:latin typeface="Arial" panose="020B0604020202020204" pitchFamily="34" charset="0"/>
                <a:cs typeface="Arial" panose="020B0604020202020204" pitchFamily="34" charset="0"/>
              </a:rPr>
              <a:t> fanen </a:t>
            </a:r>
            <a:r>
              <a:rPr lang="da-DK" sz="1000" b="1" noProof="1">
                <a:latin typeface="Arial" panose="020B0604020202020204" pitchFamily="34" charset="0"/>
                <a:cs typeface="Arial" panose="020B0604020202020204" pitchFamily="34" charset="0"/>
              </a:rPr>
              <a:t>Design</a:t>
            </a:r>
            <a:r>
              <a:rPr lang="da-DK" sz="1000" b="0" noProof="1">
                <a:latin typeface="Arial" panose="020B0604020202020204" pitchFamily="34" charset="0"/>
                <a:cs typeface="Arial" panose="020B0604020202020204" pitchFamily="34" charset="0"/>
              </a:rPr>
              <a:t> vælg </a:t>
            </a:r>
            <a:r>
              <a:rPr lang="da-DK" sz="1000" b="1" noProof="1">
                <a:latin typeface="Arial" panose="020B0604020202020204" pitchFamily="34" charset="0"/>
                <a:cs typeface="Arial" panose="020B0604020202020204" pitchFamily="34" charset="0"/>
              </a:rPr>
              <a:t>Formater baggrund</a:t>
            </a:r>
            <a:endParaRPr lang="da-DK" sz="1000" b="0" noProof="1">
              <a:latin typeface="Arial" panose="020B0604020202020204" pitchFamily="34" charset="0"/>
              <a:cs typeface="Arial" panose="020B0604020202020204" pitchFamily="34" charset="0"/>
            </a:endParaRPr>
          </a:p>
          <a:p>
            <a:pPr marL="171450" lvl="0" indent="-171450">
              <a:lnSpc>
                <a:spcPct val="100000"/>
              </a:lnSpc>
              <a:spcAft>
                <a:spcPts val="0"/>
              </a:spcAft>
              <a:buFont typeface="Wingdings" panose="05000000000000000000" pitchFamily="2" charset="2"/>
              <a:buChar char="à"/>
            </a:pPr>
            <a:r>
              <a:rPr lang="da-DK" sz="1000" b="0" noProof="1">
                <a:latin typeface="Arial" panose="020B0604020202020204" pitchFamily="34" charset="0"/>
                <a:cs typeface="Arial" panose="020B0604020202020204" pitchFamily="34" charset="0"/>
              </a:rPr>
              <a:t>Vælg enten </a:t>
            </a:r>
            <a:r>
              <a:rPr lang="da-DK" sz="1000" b="1" noProof="1">
                <a:latin typeface="Arial" panose="020B0604020202020204" pitchFamily="34" charset="0"/>
                <a:cs typeface="Arial" panose="020B0604020202020204" pitchFamily="34" charset="0"/>
              </a:rPr>
              <a:t>SIK Gul </a:t>
            </a:r>
            <a:r>
              <a:rPr lang="da-DK" sz="1000" b="0" noProof="1">
                <a:latin typeface="Arial" panose="020B0604020202020204" pitchFamily="34" charset="0"/>
                <a:cs typeface="Arial" panose="020B0604020202020204" pitchFamily="34" charset="0"/>
              </a:rPr>
              <a:t>eller </a:t>
            </a:r>
            <a:r>
              <a:rPr lang="da-DK" sz="1000" b="1" noProof="1">
                <a:latin typeface="Arial" panose="020B0604020202020204" pitchFamily="34" charset="0"/>
                <a:cs typeface="Arial" panose="020B0604020202020204" pitchFamily="34" charset="0"/>
              </a:rPr>
              <a:t>SIK Turkis</a:t>
            </a:r>
            <a:r>
              <a:rPr lang="da-DK" sz="1000" b="0" noProof="1">
                <a:latin typeface="Arial" panose="020B0604020202020204" pitchFamily="34" charset="0"/>
                <a:cs typeface="Arial" panose="020B0604020202020204" pitchFamily="34" charset="0"/>
              </a:rPr>
              <a:t>, </a:t>
            </a:r>
            <a:br>
              <a:rPr lang="da-DK" sz="1000" b="0" noProof="1">
                <a:latin typeface="Arial" panose="020B0604020202020204" pitchFamily="34" charset="0"/>
                <a:cs typeface="Arial" panose="020B0604020202020204" pitchFamily="34" charset="0"/>
              </a:rPr>
            </a:br>
            <a:r>
              <a:rPr lang="da-DK" sz="1000" b="0" noProof="1">
                <a:latin typeface="Arial" panose="020B0604020202020204" pitchFamily="34" charset="0"/>
                <a:cs typeface="Arial" panose="020B0604020202020204" pitchFamily="34" charset="0"/>
              </a:rPr>
              <a:t>fra den øverste linje i farvetemaet. </a:t>
            </a:r>
          </a:p>
          <a:p>
            <a:pPr lvl="0">
              <a:lnSpc>
                <a:spcPct val="100000"/>
              </a:lnSpc>
            </a:pPr>
            <a:endParaRPr lang="da-DK" sz="1200" b="1" noProof="1">
              <a:solidFill>
                <a:schemeClr val="tx1"/>
              </a:solidFill>
              <a:latin typeface="Arial" panose="020B0604020202020204" pitchFamily="34" charset="0"/>
              <a:cs typeface="Arial" panose="020B0604020202020204" pitchFamily="34" charset="0"/>
            </a:endParaRPr>
          </a:p>
          <a:p>
            <a:pPr lvl="0">
              <a:lnSpc>
                <a:spcPct val="100000"/>
              </a:lnSpc>
            </a:pPr>
            <a:endParaRPr lang="da-DK" sz="1200" b="1" noProof="1">
              <a:solidFill>
                <a:schemeClr val="tx1"/>
              </a:solidFill>
              <a:latin typeface="Arial" panose="020B0604020202020204" pitchFamily="34" charset="0"/>
              <a:cs typeface="Arial" panose="020B0604020202020204" pitchFamily="34" charset="0"/>
            </a:endParaRPr>
          </a:p>
          <a:p>
            <a:pPr lvl="0">
              <a:lnSpc>
                <a:spcPct val="100000"/>
              </a:lnSpc>
            </a:pPr>
            <a:r>
              <a:rPr lang="da-DK" sz="1200" b="1" noProof="1">
                <a:solidFill>
                  <a:schemeClr val="tx1"/>
                </a:solidFill>
                <a:latin typeface="Arial" panose="020B0604020202020204" pitchFamily="34" charset="0"/>
                <a:cs typeface="Arial" panose="020B0604020202020204" pitchFamily="34" charset="0"/>
              </a:rPr>
              <a:t>SmartArt:</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0" kern="1200" cap="none" noProof="1">
              <a:solidFill>
                <a:schemeClr val="tx1"/>
              </a:solidFill>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000" b="0" kern="1200" cap="none" dirty="0">
                <a:solidFill>
                  <a:schemeClr val="tx1"/>
                </a:solidFill>
                <a:latin typeface="Arial" panose="020B0604020202020204" pitchFamily="34" charset="0"/>
                <a:ea typeface="+mn-ea"/>
                <a:cs typeface="Arial" panose="020B0604020202020204" pitchFamily="34" charset="0"/>
              </a:rPr>
              <a:t>Farverne i </a:t>
            </a:r>
            <a:r>
              <a:rPr lang="da-DK" altLang="da-DK" sz="1000" b="1" kern="1200" cap="none" dirty="0" err="1">
                <a:solidFill>
                  <a:schemeClr val="tx1"/>
                </a:solidFill>
                <a:latin typeface="Arial" panose="020B0604020202020204" pitchFamily="34" charset="0"/>
                <a:ea typeface="+mn-ea"/>
                <a:cs typeface="Arial" panose="020B0604020202020204" pitchFamily="34" charset="0"/>
              </a:rPr>
              <a:t>SmartArt</a:t>
            </a:r>
            <a:r>
              <a:rPr lang="da-DK" altLang="da-DK" sz="1000" b="0" kern="1200" cap="none" dirty="0">
                <a:solidFill>
                  <a:schemeClr val="tx1"/>
                </a:solidFill>
                <a:latin typeface="Arial" panose="020B0604020202020204" pitchFamily="34" charset="0"/>
                <a:ea typeface="+mn-ea"/>
                <a:cs typeface="Arial" panose="020B0604020202020204" pitchFamily="34" charset="0"/>
              </a:rPr>
              <a:t> er automatiseret, </a:t>
            </a:r>
            <a:br>
              <a:rPr lang="da-DK" altLang="da-DK" sz="1000" b="0" kern="1200" cap="none" dirty="0">
                <a:solidFill>
                  <a:schemeClr val="tx1"/>
                </a:solidFill>
                <a:latin typeface="Arial" panose="020B0604020202020204" pitchFamily="34" charset="0"/>
                <a:ea typeface="+mn-ea"/>
                <a:cs typeface="Arial" panose="020B0604020202020204" pitchFamily="34" charset="0"/>
              </a:rPr>
            </a:br>
            <a:r>
              <a:rPr lang="da-DK" altLang="da-DK" sz="1000" b="0" kern="1200" cap="none" dirty="0">
                <a:solidFill>
                  <a:schemeClr val="tx1"/>
                </a:solidFill>
                <a:latin typeface="Arial" panose="020B0604020202020204" pitchFamily="34" charset="0"/>
                <a:ea typeface="+mn-ea"/>
                <a:cs typeface="Arial" panose="020B0604020202020204" pitchFamily="34" charset="0"/>
              </a:rPr>
              <a:t>og passer ikke godt med </a:t>
            </a:r>
            <a:r>
              <a:rPr lang="da-DK" altLang="da-DK" sz="1000" b="1" kern="1200" cap="none" dirty="0">
                <a:solidFill>
                  <a:schemeClr val="tx1"/>
                </a:solidFill>
                <a:latin typeface="Arial" panose="020B0604020202020204" pitchFamily="34" charset="0"/>
                <a:ea typeface="+mn-ea"/>
                <a:cs typeface="Arial" panose="020B0604020202020204" pitchFamily="34" charset="0"/>
              </a:rPr>
              <a:t>SIK-farverne.</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0" kern="1200" cap="none"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Wingdings" panose="05000000000000000000" pitchFamily="2" charset="2"/>
              <a:buChar char="à"/>
              <a:tabLst/>
            </a:pPr>
            <a:r>
              <a:rPr lang="da-DK" altLang="da-DK" sz="1000" b="0" kern="1200" cap="none" dirty="0">
                <a:solidFill>
                  <a:schemeClr val="tx1"/>
                </a:solidFill>
                <a:latin typeface="Arial" panose="020B0604020202020204" pitchFamily="34" charset="0"/>
                <a:ea typeface="+mn-ea"/>
                <a:cs typeface="Arial" panose="020B0604020202020204" pitchFamily="34" charset="0"/>
              </a:rPr>
              <a:t>Brug helst ikke </a:t>
            </a:r>
            <a:r>
              <a:rPr lang="da-DK" altLang="da-DK" sz="1000" b="1" kern="1200" cap="none" dirty="0">
                <a:solidFill>
                  <a:schemeClr val="tx1"/>
                </a:solidFill>
                <a:latin typeface="Arial" panose="020B0604020202020204" pitchFamily="34" charset="0"/>
                <a:ea typeface="+mn-ea"/>
                <a:cs typeface="Arial" panose="020B0604020202020204" pitchFamily="34" charset="0"/>
              </a:rPr>
              <a:t>Skift farver </a:t>
            </a:r>
            <a:r>
              <a:rPr lang="da-DK" altLang="da-DK" sz="1000" b="0" kern="1200" cap="none" dirty="0">
                <a:solidFill>
                  <a:schemeClr val="tx1"/>
                </a:solidFill>
                <a:latin typeface="Arial" panose="020B0604020202020204" pitchFamily="34" charset="0"/>
                <a:ea typeface="+mn-ea"/>
                <a:cs typeface="Arial" panose="020B0604020202020204" pitchFamily="34" charset="0"/>
              </a:rPr>
              <a:t>i </a:t>
            </a:r>
            <a:r>
              <a:rPr lang="da-DK" altLang="da-DK" sz="1000" b="1" kern="1200" cap="none" dirty="0" err="1">
                <a:solidFill>
                  <a:schemeClr val="tx1"/>
                </a:solidFill>
                <a:latin typeface="Arial" panose="020B0604020202020204" pitchFamily="34" charset="0"/>
                <a:ea typeface="+mn-ea"/>
                <a:cs typeface="Arial" panose="020B0604020202020204" pitchFamily="34" charset="0"/>
              </a:rPr>
              <a:t>SmartArt</a:t>
            </a:r>
            <a:r>
              <a:rPr lang="da-DK" altLang="da-DK" sz="1000" b="1" kern="1200" cap="none" dirty="0">
                <a:solidFill>
                  <a:schemeClr val="tx1"/>
                </a:solidFill>
                <a:latin typeface="Arial" panose="020B0604020202020204" pitchFamily="34" charset="0"/>
                <a:ea typeface="+mn-ea"/>
                <a:cs typeface="Arial" panose="020B0604020202020204" pitchFamily="34" charset="0"/>
              </a:rPr>
              <a:t> </a:t>
            </a:r>
            <a:br>
              <a:rPr lang="da-DK" altLang="da-DK" sz="1000" b="0" kern="1200" cap="none" dirty="0">
                <a:solidFill>
                  <a:schemeClr val="tx1"/>
                </a:solidFill>
                <a:latin typeface="Arial" panose="020B0604020202020204" pitchFamily="34" charset="0"/>
                <a:ea typeface="+mn-ea"/>
                <a:cs typeface="Arial" panose="020B0604020202020204" pitchFamily="34" charset="0"/>
              </a:rPr>
            </a:br>
            <a:r>
              <a:rPr lang="da-DK" altLang="da-DK" sz="1000" b="0" kern="1200" cap="none" dirty="0">
                <a:solidFill>
                  <a:schemeClr val="tx1"/>
                </a:solidFill>
                <a:latin typeface="Arial" panose="020B0604020202020204" pitchFamily="34" charset="0"/>
                <a:ea typeface="+mn-ea"/>
                <a:cs typeface="Arial" panose="020B0604020202020204" pitchFamily="34" charset="0"/>
              </a:rPr>
              <a:t>menuen, men tilpas farverne manuelt i </a:t>
            </a:r>
            <a:br>
              <a:rPr lang="da-DK" altLang="da-DK" sz="1000" b="0" kern="1200" cap="none" dirty="0">
                <a:solidFill>
                  <a:schemeClr val="tx1"/>
                </a:solidFill>
                <a:latin typeface="Arial" panose="020B0604020202020204" pitchFamily="34" charset="0"/>
                <a:ea typeface="+mn-ea"/>
                <a:cs typeface="Arial" panose="020B0604020202020204" pitchFamily="34" charset="0"/>
              </a:rPr>
            </a:br>
            <a:r>
              <a:rPr lang="da-DK" altLang="da-DK" sz="1000" b="0" kern="1200" cap="none" dirty="0">
                <a:solidFill>
                  <a:schemeClr val="tx1"/>
                </a:solidFill>
                <a:latin typeface="Arial" panose="020B0604020202020204" pitchFamily="34" charset="0"/>
                <a:ea typeface="+mn-ea"/>
                <a:cs typeface="Arial" panose="020B0604020202020204" pitchFamily="34" charset="0"/>
              </a:rPr>
              <a:t>stedet.</a:t>
            </a:r>
          </a:p>
          <a:p>
            <a:pPr marL="171450" marR="0" lvl="0" indent="-171450" algn="l" defTabSz="914400" rtl="0" eaLnBrk="0" fontAlgn="base" latinLnBrk="0" hangingPunct="0">
              <a:lnSpc>
                <a:spcPct val="100000"/>
              </a:lnSpc>
              <a:spcBef>
                <a:spcPts val="0"/>
              </a:spcBef>
              <a:spcAft>
                <a:spcPts val="600"/>
              </a:spcAft>
              <a:buClrTx/>
              <a:buSzTx/>
              <a:buFont typeface="Wingdings" panose="05000000000000000000" pitchFamily="2" charset="2"/>
              <a:buChar char="à"/>
              <a:tabLst/>
            </a:pPr>
            <a:r>
              <a:rPr lang="da-DK" altLang="da-DK" sz="1000" b="0" kern="1200" cap="none" dirty="0">
                <a:solidFill>
                  <a:schemeClr val="tx1"/>
                </a:solidFill>
                <a:latin typeface="Arial" panose="020B0604020202020204" pitchFamily="34" charset="0"/>
                <a:ea typeface="+mn-ea"/>
                <a:cs typeface="Arial" panose="020B0604020202020204" pitchFamily="34" charset="0"/>
              </a:rPr>
              <a:t>Vælg i stedet farver fra øverste række i farveteamet, via </a:t>
            </a:r>
            <a:r>
              <a:rPr lang="da-DK" altLang="da-DK" sz="1000" b="1" kern="1200" cap="none" dirty="0">
                <a:solidFill>
                  <a:schemeClr val="tx1"/>
                </a:solidFill>
                <a:latin typeface="Arial" panose="020B0604020202020204" pitchFamily="34" charset="0"/>
                <a:ea typeface="+mn-ea"/>
                <a:cs typeface="Arial" panose="020B0604020202020204" pitchFamily="34" charset="0"/>
              </a:rPr>
              <a:t>Fyldfarve til figur.</a:t>
            </a:r>
          </a:p>
        </p:txBody>
      </p:sp>
      <p:sp>
        <p:nvSpPr>
          <p:cNvPr id="54" name="AutoShape 4">
            <a:extLst>
              <a:ext uri="{FF2B5EF4-FFF2-40B4-BE49-F238E27FC236}">
                <a16:creationId xmlns:a16="http://schemas.microsoft.com/office/drawing/2014/main" id="{CAC4DA49-2D82-469F-B848-B87A672AFDAF}"/>
              </a:ext>
            </a:extLst>
          </p:cNvPr>
          <p:cNvSpPr>
            <a:spLocks/>
          </p:cNvSpPr>
          <p:nvPr userDrawn="1"/>
        </p:nvSpPr>
        <p:spPr bwMode="gray">
          <a:xfrm>
            <a:off x="273159" y="3481206"/>
            <a:ext cx="2501369" cy="1246495"/>
          </a:xfrm>
          <a:prstGeom prst="rect">
            <a:avLst/>
          </a:prstGeom>
          <a:noFill/>
          <a:ln w="12700" algn="ctr">
            <a:noFill/>
            <a:miter lim="800000"/>
            <a:headEnd/>
            <a:tailEnd/>
          </a:ln>
          <a:effectLst/>
        </p:spPr>
        <p:txBody>
          <a:bodyPr wrap="square" lIns="0" tIns="0" rIns="0" bIns="0">
            <a:spAutoFit/>
          </a:bodyPr>
          <a:lstStyle/>
          <a:p>
            <a:pPr algn="l" defTabSz="914491" fontAlgn="base">
              <a:lnSpc>
                <a:spcPct val="100000"/>
              </a:lnSpc>
              <a:spcAft>
                <a:spcPct val="0"/>
              </a:spcAft>
              <a:defRPr/>
            </a:pPr>
            <a:r>
              <a:rPr lang="da-DK" sz="1200" b="1" noProof="1">
                <a:solidFill>
                  <a:srgbClr val="3B3B3B"/>
                </a:solidFill>
                <a:latin typeface="Arial" panose="020B0604020202020204" pitchFamily="34" charset="0"/>
                <a:ea typeface="ＭＳ Ｐゴシック" charset="-128"/>
                <a:cs typeface="Arial" panose="020B0604020202020204" pitchFamily="34" charset="0"/>
              </a:rPr>
              <a:t>Indsæt sidetal eller </a:t>
            </a:r>
            <a:br>
              <a:rPr lang="da-DK" sz="1200" b="1" noProof="1">
                <a:solidFill>
                  <a:srgbClr val="3B3B3B"/>
                </a:solidFill>
                <a:latin typeface="Arial" panose="020B0604020202020204" pitchFamily="34" charset="0"/>
                <a:ea typeface="ＭＳ Ｐゴシック" charset="-128"/>
                <a:cs typeface="Arial" panose="020B0604020202020204" pitchFamily="34" charset="0"/>
              </a:rPr>
            </a:br>
            <a:r>
              <a:rPr lang="da-DK" sz="1200" b="1" noProof="1">
                <a:solidFill>
                  <a:srgbClr val="3B3B3B"/>
                </a:solidFill>
                <a:latin typeface="Arial" panose="020B0604020202020204" pitchFamily="34" charset="0"/>
                <a:ea typeface="ＭＳ Ｐゴシック" charset="-128"/>
                <a:cs typeface="Arial" panose="020B0604020202020204" pitchFamily="34" charset="0"/>
              </a:rPr>
              <a:t>sidefod på alle slides</a:t>
            </a:r>
          </a:p>
          <a:p>
            <a:pPr algn="l" defTabSz="914491" fontAlgn="base">
              <a:lnSpc>
                <a:spcPct val="100000"/>
              </a:lnSpc>
              <a:spcAft>
                <a:spcPct val="0"/>
              </a:spcAft>
              <a:defRPr/>
            </a:pPr>
            <a:endParaRPr kumimoji="0" lang="da-DK" altLang="da-DK" sz="12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171450" indent="-171450" algn="l" defTabSz="457200">
              <a:lnSpc>
                <a:spcPct val="100000"/>
              </a:lnSpc>
              <a:spcAft>
                <a:spcPts val="600"/>
              </a:spcAft>
              <a:buFont typeface="Wingdings" panose="05000000000000000000" pitchFamily="2" charset="2"/>
              <a:buChar char="à"/>
              <a:tabLst>
                <a:tab pos="177800" algn="l"/>
              </a:tabLst>
              <a:defRPr/>
            </a:pPr>
            <a:r>
              <a:rPr lang="da-DK" sz="1000" noProof="1">
                <a:solidFill>
                  <a:srgbClr val="3B3B3B"/>
                </a:solidFill>
                <a:latin typeface="Arial" panose="020B0604020202020204" pitchFamily="34" charset="0"/>
                <a:cs typeface="Arial" panose="020B0604020202020204" pitchFamily="34" charset="0"/>
              </a:rPr>
              <a:t>Via </a:t>
            </a:r>
            <a:r>
              <a:rPr lang="da-DK" sz="1000" b="1" noProof="1">
                <a:solidFill>
                  <a:srgbClr val="3B3B3B"/>
                </a:solidFill>
                <a:latin typeface="Arial" panose="020B0604020202020204" pitchFamily="34" charset="0"/>
                <a:cs typeface="Arial" panose="020B0604020202020204" pitchFamily="34" charset="0"/>
              </a:rPr>
              <a:t>Indsæt </a:t>
            </a:r>
            <a:r>
              <a:rPr lang="da-DK" sz="1000" noProof="1">
                <a:solidFill>
                  <a:srgbClr val="3B3B3B"/>
                </a:solidFill>
                <a:latin typeface="Arial" panose="020B0604020202020204" pitchFamily="34" charset="0"/>
                <a:cs typeface="Arial" panose="020B0604020202020204" pitchFamily="34" charset="0"/>
              </a:rPr>
              <a:t>vælg </a:t>
            </a:r>
            <a:r>
              <a:rPr lang="da-DK" sz="1000" b="1" noProof="1">
                <a:solidFill>
                  <a:srgbClr val="3B3B3B"/>
                </a:solidFill>
                <a:latin typeface="Arial" panose="020B0604020202020204" pitchFamily="34" charset="0"/>
                <a:cs typeface="Arial" panose="020B0604020202020204" pitchFamily="34" charset="0"/>
              </a:rPr>
              <a:t>Sidehoved og Sidefod</a:t>
            </a:r>
            <a:endParaRPr lang="da-DK" sz="1000" noProof="1">
              <a:solidFill>
                <a:srgbClr val="3B3B3B"/>
              </a:solidFill>
              <a:latin typeface="Arial" panose="020B0604020202020204" pitchFamily="34" charset="0"/>
              <a:cs typeface="Arial" panose="020B0604020202020204" pitchFamily="34" charset="0"/>
            </a:endParaRPr>
          </a:p>
          <a:p>
            <a:pPr marL="171450" indent="-171450" algn="l" defTabSz="457200">
              <a:lnSpc>
                <a:spcPct val="100000"/>
              </a:lnSpc>
              <a:spcAft>
                <a:spcPts val="600"/>
              </a:spcAft>
              <a:buFont typeface="Wingdings" panose="05000000000000000000" pitchFamily="2" charset="2"/>
              <a:buChar char="à"/>
              <a:tabLst>
                <a:tab pos="177800" algn="l"/>
              </a:tabLst>
              <a:defRPr/>
            </a:pPr>
            <a:r>
              <a:rPr lang="da-DK" sz="1000" noProof="1">
                <a:solidFill>
                  <a:srgbClr val="3B3B3B"/>
                </a:solidFill>
                <a:latin typeface="Arial" panose="020B0604020202020204" pitchFamily="34" charset="0"/>
                <a:cs typeface="Arial" panose="020B0604020202020204" pitchFamily="34" charset="0"/>
              </a:rPr>
              <a:t>Klik ved slidenummer og sidefoden, hvor du skriver din tekst (vælg </a:t>
            </a:r>
            <a:r>
              <a:rPr lang="da-DK" sz="1000" b="1" noProof="1">
                <a:solidFill>
                  <a:srgbClr val="3B3B3B"/>
                </a:solidFill>
                <a:latin typeface="Arial" panose="020B0604020202020204" pitchFamily="34" charset="0"/>
                <a:cs typeface="Arial" panose="020B0604020202020204" pitchFamily="34" charset="0"/>
              </a:rPr>
              <a:t>Anvend på alle)</a:t>
            </a:r>
          </a:p>
        </p:txBody>
      </p:sp>
      <p:sp>
        <p:nvSpPr>
          <p:cNvPr id="57" name="TextBox 17">
            <a:extLst>
              <a:ext uri="{FF2B5EF4-FFF2-40B4-BE49-F238E27FC236}">
                <a16:creationId xmlns:a16="http://schemas.microsoft.com/office/drawing/2014/main" id="{E1318884-99BF-4030-A3FF-B5BA19201732}"/>
              </a:ext>
            </a:extLst>
          </p:cNvPr>
          <p:cNvSpPr txBox="1">
            <a:spLocks noChangeArrowheads="1"/>
          </p:cNvSpPr>
          <p:nvPr userDrawn="1"/>
        </p:nvSpPr>
        <p:spPr bwMode="auto">
          <a:xfrm>
            <a:off x="3748933" y="901060"/>
            <a:ext cx="2818143" cy="486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lnSpc>
                <a:spcPct val="100000"/>
              </a:lnSpc>
              <a:defRPr/>
            </a:pPr>
            <a:r>
              <a:rPr lang="da-DK" sz="1200" b="1" kern="0" noProof="1">
                <a:solidFill>
                  <a:srgbClr val="3B3B3B"/>
                </a:solidFill>
                <a:latin typeface="Arial" panose="020B0604020202020204" pitchFamily="34" charset="0"/>
                <a:cs typeface="Arial" panose="020B0604020202020204" pitchFamily="34" charset="0"/>
              </a:rPr>
              <a:t>Indsæt et billede:</a:t>
            </a:r>
          </a:p>
          <a:p>
            <a:pPr algn="l" eaLnBrk="1" hangingPunct="1">
              <a:lnSpc>
                <a:spcPct val="100000"/>
              </a:lnSpc>
              <a:defRPr/>
            </a:pPr>
            <a:endParaRPr lang="da-DK" sz="12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Ligger der et lag med grafik over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billedet:</a:t>
            </a:r>
          </a:p>
          <a:p>
            <a:pPr marL="0" indent="0" algn="l" defTabSz="457200" rtl="0" eaLnBrk="1" latinLnBrk="0" hangingPunct="1">
              <a:lnSpc>
                <a:spcPct val="100000"/>
              </a:lnSpc>
              <a:spcBef>
                <a:spcPts val="0"/>
              </a:spcBef>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171450" indent="-171450" algn="l" defTabSz="457200" rtl="0" eaLnBrk="1" latinLnBrk="0" hangingPunct="1">
              <a:lnSpc>
                <a:spcPct val="100000"/>
              </a:lnSpc>
              <a:spcBef>
                <a:spcPts val="0"/>
              </a:spcBef>
              <a:spcAft>
                <a:spcPts val="600"/>
              </a:spcAft>
              <a:buFont typeface="Wingdings" panose="05000000000000000000" pitchFamily="2" charset="2"/>
              <a:buChar char="à"/>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Placer først laget bagerst, højreklik og vælg </a:t>
            </a:r>
            <a:r>
              <a:rPr lang="da-DK" sz="1000" b="1" kern="1200" noProof="1">
                <a:solidFill>
                  <a:srgbClr val="3B3B3B"/>
                </a:solidFill>
                <a:latin typeface="Arial" panose="020B0604020202020204" pitchFamily="34" charset="0"/>
                <a:ea typeface="+mn-ea"/>
                <a:cs typeface="Arial" panose="020B0604020202020204" pitchFamily="34" charset="0"/>
              </a:rPr>
              <a:t>Placer bagerst</a:t>
            </a:r>
          </a:p>
          <a:p>
            <a:pPr marL="171450" indent="-171450" algn="l" defTabSz="457200" rtl="0" eaLnBrk="1" latinLnBrk="0" hangingPunct="1">
              <a:lnSpc>
                <a:spcPct val="100000"/>
              </a:lnSpc>
              <a:spcBef>
                <a:spcPts val="0"/>
              </a:spcBef>
              <a:spcAft>
                <a:spcPts val="600"/>
              </a:spcAft>
              <a:buFont typeface="Wingdings" panose="05000000000000000000" pitchFamily="2" charset="2"/>
              <a:buChar char="à"/>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Klik på </a:t>
            </a:r>
            <a:r>
              <a:rPr lang="da-DK" sz="1000" b="1" kern="1200" noProof="1">
                <a:solidFill>
                  <a:srgbClr val="3B3B3B"/>
                </a:solidFill>
                <a:latin typeface="Arial" panose="020B0604020202020204" pitchFamily="34" charset="0"/>
                <a:ea typeface="+mn-ea"/>
                <a:cs typeface="Arial" panose="020B0604020202020204" pitchFamily="34" charset="0"/>
              </a:rPr>
              <a:t>ikonet</a:t>
            </a:r>
            <a:r>
              <a:rPr lang="da-DK" sz="1000" b="0" kern="1200" noProof="1">
                <a:solidFill>
                  <a:srgbClr val="3B3B3B"/>
                </a:solidFill>
                <a:latin typeface="Arial" panose="020B0604020202020204" pitchFamily="34" charset="0"/>
                <a:ea typeface="+mn-ea"/>
                <a:cs typeface="Arial" panose="020B0604020202020204" pitchFamily="34" charset="0"/>
              </a:rPr>
              <a:t> i midten af pladsholderen/ligger der i forvejen et billede,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1200" noProof="1">
                <a:solidFill>
                  <a:srgbClr val="3B3B3B"/>
                </a:solidFill>
                <a:latin typeface="Arial" panose="020B0604020202020204" pitchFamily="34" charset="0"/>
                <a:ea typeface="+mn-ea"/>
                <a:cs typeface="Arial" panose="020B0604020202020204" pitchFamily="34" charset="0"/>
              </a:rPr>
              <a:t>højreklik på billedet og vælg </a:t>
            </a:r>
            <a:r>
              <a:rPr lang="da-DK" sz="1000" b="1" kern="1200" noProof="1">
                <a:solidFill>
                  <a:srgbClr val="3B3B3B"/>
                </a:solidFill>
                <a:latin typeface="Arial" panose="020B0604020202020204" pitchFamily="34" charset="0"/>
                <a:ea typeface="+mn-ea"/>
                <a:cs typeface="Arial" panose="020B0604020202020204" pitchFamily="34" charset="0"/>
              </a:rPr>
              <a:t>Skift billede.</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i="0" kern="0" noProof="1">
              <a:solidFill>
                <a:srgbClr val="3B3B3B"/>
              </a:solidFill>
              <a:latin typeface="Arial" panose="020B0604020202020204" pitchFamily="34" charset="0"/>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i="0" kern="0" noProof="1">
                <a:solidFill>
                  <a:srgbClr val="3B3B3B"/>
                </a:solidFill>
                <a:latin typeface="Arial" panose="020B0604020202020204" pitchFamily="34" charset="0"/>
                <a:cs typeface="Arial" panose="020B0604020202020204" pitchFamily="34" charset="0"/>
              </a:rPr>
              <a:t>Hvis billedet lægger sig forrest på slidet - Højreklik på billedet og </a:t>
            </a:r>
            <a:r>
              <a:rPr lang="da-DK" sz="1000" b="1" i="0" kern="0" noProof="1">
                <a:solidFill>
                  <a:srgbClr val="3B3B3B"/>
                </a:solidFill>
                <a:latin typeface="Arial" panose="020B0604020202020204" pitchFamily="34" charset="0"/>
                <a:cs typeface="Arial" panose="020B0604020202020204" pitchFamily="34" charset="0"/>
              </a:rPr>
              <a:t>placer det bagud igen.</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a:p>
            <a:pPr algn="l" eaLnBrk="1" hangingPunct="1">
              <a:lnSpc>
                <a:spcPct val="100000"/>
              </a:lnSpc>
              <a:defRPr/>
            </a:pPr>
            <a:r>
              <a:rPr lang="da-DK" sz="1200" b="1" kern="0" noProof="1">
                <a:solidFill>
                  <a:srgbClr val="3B3B3B"/>
                </a:solidFill>
                <a:latin typeface="Arial" panose="020B0604020202020204" pitchFamily="34" charset="0"/>
                <a:cs typeface="Arial" panose="020B0604020202020204" pitchFamily="34" charset="0"/>
              </a:rPr>
              <a:t>Beskær/flyt billede</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I menuen </a:t>
            </a:r>
            <a:r>
              <a:rPr lang="da-DK" sz="1000" b="1" kern="1200" noProof="1">
                <a:solidFill>
                  <a:srgbClr val="3B3B3B"/>
                </a:solidFill>
                <a:latin typeface="Arial" panose="020B0604020202020204" pitchFamily="34" charset="0"/>
                <a:ea typeface="+mn-ea"/>
                <a:cs typeface="Arial" panose="020B0604020202020204" pitchFamily="34" charset="0"/>
              </a:rPr>
              <a:t>Billedformatering</a:t>
            </a:r>
            <a:r>
              <a:rPr lang="da-DK" sz="1000" b="0" kern="1200" noProof="1">
                <a:solidFill>
                  <a:srgbClr val="3B3B3B"/>
                </a:solidFill>
                <a:latin typeface="Arial" panose="020B0604020202020204" pitchFamily="34" charset="0"/>
                <a:ea typeface="+mn-ea"/>
                <a:cs typeface="Arial" panose="020B0604020202020204" pitchFamily="34" charset="0"/>
              </a:rPr>
              <a:t>,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der fremkommer, når man </a:t>
            </a:r>
            <a:br>
              <a:rPr lang="da-DK" sz="1000" b="0" kern="1200" noProof="1">
                <a:solidFill>
                  <a:srgbClr val="3B3B3B"/>
                </a:solidFill>
                <a:latin typeface="Arial" panose="020B0604020202020204" pitchFamily="34" charset="0"/>
                <a:ea typeface="+mn-ea"/>
                <a:cs typeface="Arial" panose="020B0604020202020204" pitchFamily="34" charset="0"/>
              </a:rPr>
            </a:br>
            <a:r>
              <a:rPr lang="da-DK" sz="1000" b="0" kern="1200" noProof="1">
                <a:solidFill>
                  <a:srgbClr val="3B3B3B"/>
                </a:solidFill>
                <a:latin typeface="Arial" panose="020B0604020202020204" pitchFamily="34" charset="0"/>
                <a:ea typeface="+mn-ea"/>
                <a:cs typeface="Arial" panose="020B0604020202020204" pitchFamily="34" charset="0"/>
              </a:rPr>
              <a:t>markerer et billede, </a:t>
            </a:r>
            <a:br>
              <a:rPr lang="da-DK" sz="1000" b="0" kern="1200" noProof="1">
                <a:solidFill>
                  <a:srgbClr val="3B3B3B"/>
                </a:solidFill>
                <a:latin typeface="Arial" panose="020B0604020202020204" pitchFamily="34" charset="0"/>
                <a:ea typeface="+mn-ea"/>
                <a:cs typeface="Arial" panose="020B0604020202020204" pitchFamily="34" charset="0"/>
              </a:rPr>
            </a:b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a-DK" altLang="da-DK" sz="1000" b="0" i="0" u="none" strike="noStrike" kern="1200" cap="none" spc="0" normalizeH="0" baseline="0" noProof="1">
                <a:ln>
                  <a:noFill/>
                </a:ln>
                <a:solidFill>
                  <a:srgbClr val="3B3B3B"/>
                </a:solidFill>
                <a:effectLst/>
                <a:uLnTx/>
                <a:uFillTx/>
                <a:latin typeface="Arial" panose="020B0604020202020204" pitchFamily="34" charset="0"/>
                <a:ea typeface="+mn-ea"/>
                <a:cs typeface="Arial" panose="020B0604020202020204" pitchFamily="34" charset="0"/>
                <a:sym typeface="Wingdings" panose="05000000000000000000" pitchFamily="2" charset="2"/>
              </a:rPr>
              <a:t>B</a:t>
            </a:r>
            <a:r>
              <a:rPr lang="da-DK" sz="1000" b="0" kern="1200" noProof="1">
                <a:solidFill>
                  <a:srgbClr val="3B3B3B"/>
                </a:solidFill>
                <a:latin typeface="Arial" panose="020B0604020202020204" pitchFamily="34" charset="0"/>
                <a:ea typeface="+mn-ea"/>
                <a:cs typeface="Arial" panose="020B0604020202020204" pitchFamily="34" charset="0"/>
              </a:rPr>
              <a:t>rug </a:t>
            </a:r>
            <a:r>
              <a:rPr lang="da-DK" sz="1000" b="1" kern="1200" noProof="1">
                <a:solidFill>
                  <a:srgbClr val="3B3B3B"/>
                </a:solidFill>
                <a:latin typeface="Arial" panose="020B0604020202020204" pitchFamily="34" charset="0"/>
                <a:ea typeface="+mn-ea"/>
                <a:cs typeface="Arial" panose="020B0604020202020204" pitchFamily="34" charset="0"/>
              </a:rPr>
              <a:t>Beskæ</a:t>
            </a:r>
            <a:r>
              <a:rPr lang="da-DK" sz="1000" b="0" kern="1200" noProof="1">
                <a:solidFill>
                  <a:srgbClr val="3B3B3B"/>
                </a:solidFill>
                <a:latin typeface="Arial" panose="020B0604020202020204" pitchFamily="34" charset="0"/>
                <a:ea typeface="+mn-ea"/>
                <a:cs typeface="Arial" panose="020B0604020202020204" pitchFamily="34" charset="0"/>
              </a:rPr>
              <a:t>r.</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r>
              <a:rPr lang="da-DK" sz="1000" b="0" kern="1200" noProof="1">
                <a:solidFill>
                  <a:srgbClr val="3B3B3B"/>
                </a:solidFill>
                <a:latin typeface="Arial" panose="020B0604020202020204" pitchFamily="34" charset="0"/>
                <a:ea typeface="+mn-ea"/>
                <a:cs typeface="Arial" panose="020B0604020202020204" pitchFamily="34" charset="0"/>
              </a:rPr>
              <a:t>Herfra beskæres/flyttes billedet ved at trække i et af billedets hjørner og holde SHIFT nede, sådan proportionerne holdes.</a:t>
            </a:r>
          </a:p>
          <a:p>
            <a:pPr marL="0" indent="0" algn="l" defTabSz="457200" rtl="0" eaLnBrk="1" latinLnBrk="0" hangingPunct="1">
              <a:lnSpc>
                <a:spcPct val="100000"/>
              </a:lnSpc>
              <a:spcBef>
                <a:spcPts val="0"/>
              </a:spcBef>
              <a:buFontTx/>
              <a:buNone/>
              <a:tabLst>
                <a:tab pos="177800" algn="l"/>
              </a:tabLst>
              <a:defRPr/>
            </a:pPr>
            <a:endParaRPr lang="da-DK" sz="1000" b="0" kern="1200" noProof="1">
              <a:solidFill>
                <a:srgbClr val="3B3B3B"/>
              </a:solidFill>
              <a:latin typeface="Arial" panose="020B0604020202020204" pitchFamily="34" charset="0"/>
              <a:ea typeface="+mn-ea"/>
              <a:cs typeface="Arial" panose="020B0604020202020204" pitchFamily="34" charset="0"/>
            </a:endParaRPr>
          </a:p>
          <a:p>
            <a:pPr marL="0" algn="l" defTabSz="457200" rtl="0" eaLnBrk="1" latinLnBrk="0" hangingPunct="1">
              <a:lnSpc>
                <a:spcPct val="100000"/>
              </a:lnSpc>
              <a:spcBef>
                <a:spcPts val="0"/>
              </a:spcBef>
              <a:tabLst>
                <a:tab pos="177800" algn="l"/>
              </a:tabLst>
              <a:defRPr/>
            </a:pPr>
            <a:r>
              <a:rPr lang="da-DK" sz="1000" b="0" i="1" kern="1200" noProof="1">
                <a:solidFill>
                  <a:srgbClr val="3B3B3B"/>
                </a:solidFill>
                <a:latin typeface="Arial" panose="020B0604020202020204" pitchFamily="34" charset="0"/>
                <a:ea typeface="+mn-ea"/>
                <a:cs typeface="Arial" panose="020B0604020202020204" pitchFamily="34" charset="0"/>
              </a:rPr>
              <a:t>NB. Du kan også flytte rundt på billedet i pladsholderen uden at skalere billedet </a:t>
            </a:r>
          </a:p>
          <a:p>
            <a:pPr marL="0" indent="0" algn="l" defTabSz="457200" rtl="0" eaLnBrk="1" latinLnBrk="0" hangingPunct="1">
              <a:lnSpc>
                <a:spcPct val="100000"/>
              </a:lnSpc>
              <a:spcBef>
                <a:spcPts val="0"/>
              </a:spcBef>
              <a:buFont typeface="Wingdings" panose="05000000000000000000" pitchFamily="2" charset="2"/>
              <a:buNone/>
              <a:tabLst>
                <a:tab pos="177800" algn="l"/>
              </a:tabLst>
              <a:defRPr/>
            </a:pPr>
            <a:endParaRPr lang="da-DK" sz="1000" b="1" i="0" kern="0" noProof="1">
              <a:solidFill>
                <a:srgbClr val="3B3B3B"/>
              </a:solidFill>
              <a:latin typeface="Arial" panose="020B0604020202020204" pitchFamily="34" charset="0"/>
              <a:cs typeface="Arial" panose="020B0604020202020204" pitchFamily="34" charset="0"/>
            </a:endParaRPr>
          </a:p>
        </p:txBody>
      </p:sp>
      <p:sp>
        <p:nvSpPr>
          <p:cNvPr id="60" name="TextBox 20">
            <a:extLst>
              <a:ext uri="{FF2B5EF4-FFF2-40B4-BE49-F238E27FC236}">
                <a16:creationId xmlns:a16="http://schemas.microsoft.com/office/drawing/2014/main" id="{B1D3216D-037A-4F28-9ACD-BF868984F80F}"/>
              </a:ext>
            </a:extLst>
          </p:cNvPr>
          <p:cNvSpPr txBox="1">
            <a:spLocks noChangeArrowheads="1"/>
          </p:cNvSpPr>
          <p:nvPr userDrawn="1"/>
        </p:nvSpPr>
        <p:spPr bwMode="auto">
          <a:xfrm>
            <a:off x="278981" y="1566961"/>
            <a:ext cx="2885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lnSpc>
                <a:spcPct val="100000"/>
              </a:lnSpc>
              <a:defRPr/>
            </a:pPr>
            <a:r>
              <a:rPr lang="da-DK" sz="1200" b="1" kern="0" noProof="1">
                <a:solidFill>
                  <a:srgbClr val="000000"/>
                </a:solidFill>
                <a:latin typeface="Arial" panose="020B0604020202020204" pitchFamily="34" charset="0"/>
                <a:cs typeface="Arial" panose="020B0604020202020204" pitchFamily="34" charset="0"/>
              </a:rPr>
              <a:t>Punktopstiling og typografi-niveauer</a:t>
            </a:r>
          </a:p>
          <a:p>
            <a:pPr algn="l" eaLnBrk="1" hangingPunct="1">
              <a:lnSpc>
                <a:spcPct val="100000"/>
              </a:lnSpc>
              <a:defRPr/>
            </a:pPr>
            <a:endParaRPr lang="da-DK" sz="1200" kern="0" noProof="1">
              <a:solidFill>
                <a:srgbClr val="000000"/>
              </a:solidFill>
              <a:latin typeface="Arial" panose="020B0604020202020204" pitchFamily="34" charset="0"/>
              <a:cs typeface="Arial" panose="020B0604020202020204" pitchFamily="34" charset="0"/>
            </a:endParaRPr>
          </a:p>
          <a:p>
            <a:pPr marL="171450" indent="-171450" algn="l" eaLnBrk="1" hangingPunct="1">
              <a:lnSpc>
                <a:spcPct val="100000"/>
              </a:lnSpc>
              <a:spcAft>
                <a:spcPts val="600"/>
              </a:spcAft>
              <a:buFont typeface="Wingdings" panose="05000000000000000000" pitchFamily="2" charset="2"/>
              <a:buChar char="à"/>
              <a:defRPr/>
            </a:pPr>
            <a:r>
              <a:rPr lang="da-DK" sz="1000" kern="0" noProof="1">
                <a:solidFill>
                  <a:srgbClr val="000000"/>
                </a:solidFill>
                <a:latin typeface="Arial" panose="020B0604020202020204" pitchFamily="34" charset="0"/>
                <a:cs typeface="Arial" panose="020B0604020202020204" pitchFamily="34" charset="0"/>
              </a:rPr>
              <a:t>Brug knapperne </a:t>
            </a:r>
            <a:r>
              <a:rPr lang="da-DK" sz="1000" b="1" kern="0" noProof="1">
                <a:solidFill>
                  <a:srgbClr val="000000"/>
                </a:solidFill>
                <a:latin typeface="Arial" panose="020B0604020202020204" pitchFamily="34" charset="0"/>
                <a:cs typeface="Arial" panose="020B0604020202020204" pitchFamily="34" charset="0"/>
              </a:rPr>
              <a:t>Forøg/Formindsk Indryk </a:t>
            </a:r>
            <a:r>
              <a:rPr kumimoji="0" lang="da-DK" sz="1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rPr>
              <a:t>i</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0" noProof="1">
                <a:solidFill>
                  <a:srgbClr val="000000"/>
                </a:solidFill>
                <a:latin typeface="Arial" panose="020B0604020202020204" pitchFamily="34" charset="0"/>
                <a:cs typeface="Arial" panose="020B0604020202020204" pitchFamily="34" charset="0"/>
              </a:rPr>
              <a:t>Hjem </a:t>
            </a:r>
            <a:r>
              <a:rPr kumimoji="0" lang="da-DK" alt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a-DK" sz="1000" b="0" kern="0" noProof="1">
                <a:solidFill>
                  <a:srgbClr val="000000"/>
                </a:solidFill>
                <a:latin typeface="Arial" panose="020B0604020202020204" pitchFamily="34" charset="0"/>
                <a:cs typeface="Arial" panose="020B0604020202020204" pitchFamily="34" charset="0"/>
              </a:rPr>
              <a:t>Afsnit eller brug tabulator for at skifte mellem de forskellige tekst niveauer</a:t>
            </a:r>
          </a:p>
        </p:txBody>
      </p:sp>
      <p:sp>
        <p:nvSpPr>
          <p:cNvPr id="70" name="Title 69">
            <a:extLst>
              <a:ext uri="{FF2B5EF4-FFF2-40B4-BE49-F238E27FC236}">
                <a16:creationId xmlns:a16="http://schemas.microsoft.com/office/drawing/2014/main" id="{975E65CD-18A6-465C-A4CD-0D25BD4D5DE3}"/>
              </a:ext>
            </a:extLst>
          </p:cNvPr>
          <p:cNvSpPr>
            <a:spLocks noGrp="1"/>
          </p:cNvSpPr>
          <p:nvPr>
            <p:ph type="title" hasCustomPrompt="1"/>
          </p:nvPr>
        </p:nvSpPr>
        <p:spPr>
          <a:xfrm>
            <a:off x="293176" y="246751"/>
            <a:ext cx="2634508" cy="553994"/>
          </a:xfrm>
        </p:spPr>
        <p:txBody>
          <a:bodyPr/>
          <a:lstStyle>
            <a:lvl1pPr>
              <a:defRPr/>
            </a:lvl1pPr>
          </a:lstStyle>
          <a:p>
            <a:r>
              <a:rPr lang="da-DK" noProof="1"/>
              <a:t>Brugerguide</a:t>
            </a:r>
          </a:p>
        </p:txBody>
      </p:sp>
      <p:sp>
        <p:nvSpPr>
          <p:cNvPr id="33" name="TextBox 17">
            <a:extLst>
              <a:ext uri="{FF2B5EF4-FFF2-40B4-BE49-F238E27FC236}">
                <a16:creationId xmlns:a16="http://schemas.microsoft.com/office/drawing/2014/main" id="{968765C5-9E34-4741-8AB3-D6657E548E79}"/>
              </a:ext>
            </a:extLst>
          </p:cNvPr>
          <p:cNvSpPr txBox="1">
            <a:spLocks noChangeArrowheads="1"/>
          </p:cNvSpPr>
          <p:nvPr userDrawn="1"/>
        </p:nvSpPr>
        <p:spPr bwMode="auto">
          <a:xfrm>
            <a:off x="3753665" y="359657"/>
            <a:ext cx="2822737"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Billeder:</a:t>
            </a:r>
            <a:endParaRPr lang="da-DK" sz="1200" kern="0" noProof="1">
              <a:solidFill>
                <a:srgbClr val="3B3B3B"/>
              </a:solidFill>
              <a:latin typeface="Arial" panose="020B0604020202020204" pitchFamily="34" charset="0"/>
              <a:cs typeface="Arial" panose="020B0604020202020204" pitchFamily="34" charset="0"/>
            </a:endParaRPr>
          </a:p>
        </p:txBody>
      </p:sp>
      <p:sp>
        <p:nvSpPr>
          <p:cNvPr id="34" name="TextBox 17">
            <a:extLst>
              <a:ext uri="{FF2B5EF4-FFF2-40B4-BE49-F238E27FC236}">
                <a16:creationId xmlns:a16="http://schemas.microsoft.com/office/drawing/2014/main" id="{0B2FC5C7-7ED1-4F89-B34D-64570143D2C3}"/>
              </a:ext>
            </a:extLst>
          </p:cNvPr>
          <p:cNvSpPr txBox="1">
            <a:spLocks noChangeArrowheads="1"/>
          </p:cNvSpPr>
          <p:nvPr userDrawn="1"/>
        </p:nvSpPr>
        <p:spPr bwMode="auto">
          <a:xfrm>
            <a:off x="7148315" y="359657"/>
            <a:ext cx="2947532"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Farver:</a:t>
            </a:r>
            <a:endParaRPr lang="da-DK" sz="1200" kern="0" noProof="1">
              <a:solidFill>
                <a:srgbClr val="3B3B3B"/>
              </a:solidFill>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BBED313-FABC-4BE8-AF66-8F2ECB6BA3B4}"/>
              </a:ext>
            </a:extLst>
          </p:cNvPr>
          <p:cNvGraphicFramePr/>
          <p:nvPr userDrawn="1">
            <p:extLst/>
          </p:nvPr>
        </p:nvGraphicFramePr>
        <p:xfrm>
          <a:off x="7330921" y="5584717"/>
          <a:ext cx="2618390" cy="638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Billede 36">
            <a:extLst>
              <a:ext uri="{FF2B5EF4-FFF2-40B4-BE49-F238E27FC236}">
                <a16:creationId xmlns:a16="http://schemas.microsoft.com/office/drawing/2014/main" id="{A2DC090E-5988-4A00-A40C-695F65A9EDA6}"/>
              </a:ext>
            </a:extLst>
          </p:cNvPr>
          <p:cNvPicPr>
            <a:picLocks noChangeAspect="1"/>
          </p:cNvPicPr>
          <p:nvPr userDrawn="1"/>
        </p:nvPicPr>
        <p:blipFill>
          <a:blip r:embed="rId8"/>
          <a:stretch>
            <a:fillRect/>
          </a:stretch>
        </p:blipFill>
        <p:spPr>
          <a:xfrm>
            <a:off x="5772172" y="3429186"/>
            <a:ext cx="344269" cy="545093"/>
          </a:xfrm>
          <a:prstGeom prst="rect">
            <a:avLst/>
          </a:prstGeom>
        </p:spPr>
      </p:pic>
      <p:grpSp>
        <p:nvGrpSpPr>
          <p:cNvPr id="23" name="Gruppe 22">
            <a:extLst>
              <a:ext uri="{FF2B5EF4-FFF2-40B4-BE49-F238E27FC236}">
                <a16:creationId xmlns:a16="http://schemas.microsoft.com/office/drawing/2014/main" id="{8DBB6886-1368-4DC6-AC9D-280156072B70}"/>
              </a:ext>
            </a:extLst>
          </p:cNvPr>
          <p:cNvGrpSpPr/>
          <p:nvPr userDrawn="1"/>
        </p:nvGrpSpPr>
        <p:grpSpPr>
          <a:xfrm>
            <a:off x="416665" y="2418698"/>
            <a:ext cx="2414066" cy="666056"/>
            <a:chOff x="2155329" y="1954961"/>
            <a:chExt cx="2414066" cy="666056"/>
          </a:xfrm>
        </p:grpSpPr>
        <p:pic>
          <p:nvPicPr>
            <p:cNvPr id="15" name="Billede 14">
              <a:extLst>
                <a:ext uri="{FF2B5EF4-FFF2-40B4-BE49-F238E27FC236}">
                  <a16:creationId xmlns:a16="http://schemas.microsoft.com/office/drawing/2014/main" id="{F4F36A9D-9D3B-4FCE-9A73-C621522E9CA9}"/>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2155329" y="1982125"/>
              <a:ext cx="2414066" cy="638892"/>
            </a:xfrm>
            <a:prstGeom prst="rect">
              <a:avLst/>
            </a:prstGeom>
          </p:spPr>
        </p:pic>
        <p:sp>
          <p:nvSpPr>
            <p:cNvPr id="16" name="Rektangel 15">
              <a:extLst>
                <a:ext uri="{FF2B5EF4-FFF2-40B4-BE49-F238E27FC236}">
                  <a16:creationId xmlns:a16="http://schemas.microsoft.com/office/drawing/2014/main" id="{ED225C2D-1DF0-422F-AF47-724698D46FAF}"/>
                </a:ext>
              </a:extLst>
            </p:cNvPr>
            <p:cNvSpPr/>
            <p:nvPr userDrawn="1"/>
          </p:nvSpPr>
          <p:spPr>
            <a:xfrm>
              <a:off x="2762067" y="1954961"/>
              <a:ext cx="390586" cy="29413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a-DK" noProof="1"/>
            </a:p>
          </p:txBody>
        </p:sp>
      </p:grpSp>
      <p:pic>
        <p:nvPicPr>
          <p:cNvPr id="21" name="Billede 20">
            <a:extLst>
              <a:ext uri="{FF2B5EF4-FFF2-40B4-BE49-F238E27FC236}">
                <a16:creationId xmlns:a16="http://schemas.microsoft.com/office/drawing/2014/main" id="{F7B94FED-2657-4795-BBB8-C7DA630E6B98}"/>
              </a:ext>
            </a:extLst>
          </p:cNvPr>
          <p:cNvPicPr>
            <a:picLocks noChangeAspect="1"/>
          </p:cNvPicPr>
          <p:nvPr userDrawn="1"/>
        </p:nvPicPr>
        <p:blipFill>
          <a:blip r:embed="rId10"/>
          <a:stretch>
            <a:fillRect/>
          </a:stretch>
        </p:blipFill>
        <p:spPr>
          <a:xfrm>
            <a:off x="5565229" y="908158"/>
            <a:ext cx="857250" cy="561975"/>
          </a:xfrm>
          <a:prstGeom prst="rect">
            <a:avLst/>
          </a:prstGeom>
        </p:spPr>
      </p:pic>
      <p:pic>
        <p:nvPicPr>
          <p:cNvPr id="25" name="Billede 24">
            <a:extLst>
              <a:ext uri="{FF2B5EF4-FFF2-40B4-BE49-F238E27FC236}">
                <a16:creationId xmlns:a16="http://schemas.microsoft.com/office/drawing/2014/main" id="{6142E7B7-03AD-4EC4-B426-F20EEDF03998}"/>
              </a:ext>
            </a:extLst>
          </p:cNvPr>
          <p:cNvPicPr>
            <a:picLocks noChangeAspect="1"/>
          </p:cNvPicPr>
          <p:nvPr userDrawn="1"/>
        </p:nvPicPr>
        <p:blipFill>
          <a:blip r:embed="rId11"/>
          <a:stretch>
            <a:fillRect/>
          </a:stretch>
        </p:blipFill>
        <p:spPr>
          <a:xfrm>
            <a:off x="2416449" y="3377830"/>
            <a:ext cx="383124" cy="510831"/>
          </a:xfrm>
          <a:prstGeom prst="rect">
            <a:avLst/>
          </a:prstGeom>
        </p:spPr>
      </p:pic>
      <p:pic>
        <p:nvPicPr>
          <p:cNvPr id="61" name="Billede 60">
            <a:extLst>
              <a:ext uri="{FF2B5EF4-FFF2-40B4-BE49-F238E27FC236}">
                <a16:creationId xmlns:a16="http://schemas.microsoft.com/office/drawing/2014/main" id="{17A9AED7-5F8F-4E4B-B3BC-17170767F3A9}"/>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9257660" y="1700808"/>
            <a:ext cx="407328" cy="467386"/>
          </a:xfrm>
          <a:prstGeom prst="rect">
            <a:avLst/>
          </a:prstGeom>
        </p:spPr>
      </p:pic>
      <p:grpSp>
        <p:nvGrpSpPr>
          <p:cNvPr id="40" name="Gruppe 39">
            <a:extLst>
              <a:ext uri="{FF2B5EF4-FFF2-40B4-BE49-F238E27FC236}">
                <a16:creationId xmlns:a16="http://schemas.microsoft.com/office/drawing/2014/main" id="{FC11857B-55E6-4723-AAD1-895DB3598081}"/>
              </a:ext>
            </a:extLst>
          </p:cNvPr>
          <p:cNvGrpSpPr/>
          <p:nvPr userDrawn="1"/>
        </p:nvGrpSpPr>
        <p:grpSpPr>
          <a:xfrm>
            <a:off x="9677986" y="3942833"/>
            <a:ext cx="330336" cy="446942"/>
            <a:chOff x="9903682" y="3974885"/>
            <a:chExt cx="330336" cy="446942"/>
          </a:xfrm>
        </p:grpSpPr>
        <p:pic>
          <p:nvPicPr>
            <p:cNvPr id="41" name="Billede 40" descr="Et billede, der indeholder tekst&#10;&#10;Automatisk genereret beskrivelse">
              <a:extLst>
                <a:ext uri="{FF2B5EF4-FFF2-40B4-BE49-F238E27FC236}">
                  <a16:creationId xmlns:a16="http://schemas.microsoft.com/office/drawing/2014/main" id="{481D7A41-17A0-49BE-AC39-183040E8C603}"/>
                </a:ext>
              </a:extLst>
            </p:cNvPr>
            <p:cNvPicPr>
              <a:picLocks noChangeAspect="1"/>
            </p:cNvPicPr>
            <p:nvPr userDrawn="1"/>
          </p:nvPicPr>
          <p:blipFill>
            <a:blip r:embed="rId13"/>
            <a:stretch>
              <a:fillRect/>
            </a:stretch>
          </p:blipFill>
          <p:spPr>
            <a:xfrm>
              <a:off x="9903682" y="3992405"/>
              <a:ext cx="330336" cy="420427"/>
            </a:xfrm>
            <a:prstGeom prst="rect">
              <a:avLst/>
            </a:prstGeom>
          </p:spPr>
        </p:pic>
        <p:grpSp>
          <p:nvGrpSpPr>
            <p:cNvPr id="67" name="Gruppe 66">
              <a:extLst>
                <a:ext uri="{FF2B5EF4-FFF2-40B4-BE49-F238E27FC236}">
                  <a16:creationId xmlns:a16="http://schemas.microsoft.com/office/drawing/2014/main" id="{FC12BE07-4415-4595-82BB-6A5DEC265D57}"/>
                </a:ext>
              </a:extLst>
            </p:cNvPr>
            <p:cNvGrpSpPr/>
            <p:nvPr userDrawn="1"/>
          </p:nvGrpSpPr>
          <p:grpSpPr>
            <a:xfrm>
              <a:off x="9903682" y="3974885"/>
              <a:ext cx="291920" cy="446942"/>
              <a:chOff x="10679460" y="5048841"/>
              <a:chExt cx="205072" cy="457814"/>
            </a:xfrm>
          </p:grpSpPr>
          <p:cxnSp>
            <p:nvCxnSpPr>
              <p:cNvPr id="68" name="Straight Connector 34">
                <a:extLst>
                  <a:ext uri="{FF2B5EF4-FFF2-40B4-BE49-F238E27FC236}">
                    <a16:creationId xmlns:a16="http://schemas.microsoft.com/office/drawing/2014/main" id="{879BDD4E-134A-4C23-BC1D-774CDCCD7237}"/>
                  </a:ext>
                </a:extLst>
              </p:cNvPr>
              <p:cNvCxnSpPr>
                <a:cxnSpLocks/>
              </p:cNvCxnSpPr>
              <p:nvPr userDrawn="1"/>
            </p:nvCxnSpPr>
            <p:spPr>
              <a:xfrm>
                <a:off x="10679460" y="5048841"/>
                <a:ext cx="205072" cy="45781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37">
                <a:extLst>
                  <a:ext uri="{FF2B5EF4-FFF2-40B4-BE49-F238E27FC236}">
                    <a16:creationId xmlns:a16="http://schemas.microsoft.com/office/drawing/2014/main" id="{FB325DA9-EDBB-485E-9CB8-B67EF5DE5486}"/>
                  </a:ext>
                </a:extLst>
              </p:cNvPr>
              <p:cNvCxnSpPr>
                <a:cxnSpLocks/>
              </p:cNvCxnSpPr>
              <p:nvPr userDrawn="1"/>
            </p:nvCxnSpPr>
            <p:spPr>
              <a:xfrm flipH="1">
                <a:off x="10679461" y="5048841"/>
                <a:ext cx="205071" cy="45781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6" name="TextBox 17">
            <a:extLst>
              <a:ext uri="{FF2B5EF4-FFF2-40B4-BE49-F238E27FC236}">
                <a16:creationId xmlns:a16="http://schemas.microsoft.com/office/drawing/2014/main" id="{FE0C2136-7395-42D0-B291-627F412EC524}"/>
              </a:ext>
            </a:extLst>
          </p:cNvPr>
          <p:cNvSpPr txBox="1">
            <a:spLocks noChangeArrowheads="1"/>
          </p:cNvSpPr>
          <p:nvPr userDrawn="1"/>
        </p:nvSpPr>
        <p:spPr bwMode="auto">
          <a:xfrm>
            <a:off x="278981" y="1025423"/>
            <a:ext cx="2899543" cy="330072"/>
          </a:xfrm>
          <a:prstGeom prst="rect">
            <a:avLst/>
          </a:prstGeom>
          <a:solidFill>
            <a:schemeClr val="bg1">
              <a:lumMod val="8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da-DK" sz="1200" b="1" kern="0" noProof="1">
                <a:solidFill>
                  <a:srgbClr val="3B3B3B"/>
                </a:solidFill>
                <a:latin typeface="Arial" panose="020B0604020202020204" pitchFamily="34" charset="0"/>
                <a:cs typeface="Arial" panose="020B0604020202020204" pitchFamily="34" charset="0"/>
              </a:rPr>
              <a:t>Indhold:</a:t>
            </a:r>
            <a:endParaRPr lang="da-DK" sz="1200" kern="0" noProof="1">
              <a:solidFill>
                <a:srgbClr val="3B3B3B"/>
              </a:solidFill>
              <a:latin typeface="Arial" panose="020B0604020202020204" pitchFamily="34" charset="0"/>
              <a:cs typeface="Arial" panose="020B0604020202020204" pitchFamily="34" charset="0"/>
            </a:endParaRPr>
          </a:p>
        </p:txBody>
      </p:sp>
      <p:sp>
        <p:nvSpPr>
          <p:cNvPr id="82" name="Tekstfelt 81">
            <a:extLst>
              <a:ext uri="{FF2B5EF4-FFF2-40B4-BE49-F238E27FC236}">
                <a16:creationId xmlns:a16="http://schemas.microsoft.com/office/drawing/2014/main" id="{CFD32A84-3321-48C8-BC54-0C0766626181}"/>
              </a:ext>
            </a:extLst>
          </p:cNvPr>
          <p:cNvSpPr txBox="1"/>
          <p:nvPr userDrawn="1"/>
        </p:nvSpPr>
        <p:spPr>
          <a:xfrm>
            <a:off x="10257010" y="5133977"/>
            <a:ext cx="1735248" cy="861774"/>
          </a:xfrm>
          <a:prstGeom prst="rect">
            <a:avLst/>
          </a:prstGeom>
          <a:noFill/>
        </p:spPr>
        <p:txBody>
          <a:bodyPr wrap="square">
            <a:spAutoFit/>
          </a:bodyPr>
          <a:lstStyle/>
          <a:p>
            <a:pPr marL="171450" marR="0" lvl="0" indent="-171450" algn="l" defTabSz="914400" rtl="0" eaLnBrk="0" fontAlgn="base" latinLnBrk="0" hangingPunct="0">
              <a:lnSpc>
                <a:spcPct val="100000"/>
              </a:lnSpc>
              <a:spcBef>
                <a:spcPts val="0"/>
              </a:spcBef>
              <a:spcAft>
                <a:spcPts val="600"/>
              </a:spcAft>
              <a:buClrTx/>
              <a:buSzTx/>
              <a:buFont typeface="Wingdings" panose="05000000000000000000" pitchFamily="2" charset="2"/>
              <a:buChar char="à"/>
              <a:tabLst/>
              <a:defRPr/>
            </a:pPr>
            <a:r>
              <a:rPr kumimoji="0" lang="da-DK" altLang="da-DK" sz="1000" b="0" i="0" u="none" strike="noStrike" kern="1200" cap="none" spc="0" normalizeH="0" baseline="0" noProof="0" dirty="0">
                <a:ln>
                  <a:noFill/>
                </a:ln>
                <a:solidFill>
                  <a:srgbClr val="2A2A2A"/>
                </a:solidFill>
                <a:effectLst/>
                <a:uLnTx/>
                <a:uFillTx/>
                <a:latin typeface="Arial" panose="020B0604020202020204" pitchFamily="34" charset="0"/>
                <a:ea typeface="+mn-ea"/>
                <a:cs typeface="Arial" panose="020B0604020202020204" pitchFamily="34" charset="0"/>
              </a:rPr>
              <a:t>Hvis du gerne vil bruge farverne i </a:t>
            </a:r>
            <a:r>
              <a:rPr kumimoji="0" lang="da-DK" altLang="da-DK" sz="1000" b="1" i="0" u="none" strike="noStrike" kern="1200" cap="none" spc="0" normalizeH="0" baseline="0" noProof="0" dirty="0" err="1">
                <a:ln>
                  <a:noFill/>
                </a:ln>
                <a:solidFill>
                  <a:srgbClr val="2A2A2A"/>
                </a:solidFill>
                <a:effectLst/>
                <a:uLnTx/>
                <a:uFillTx/>
                <a:latin typeface="Arial" panose="020B0604020202020204" pitchFamily="34" charset="0"/>
                <a:ea typeface="+mn-ea"/>
                <a:cs typeface="Arial" panose="020B0604020202020204" pitchFamily="34" charset="0"/>
              </a:rPr>
              <a:t>SmartArt</a:t>
            </a:r>
            <a:r>
              <a:rPr kumimoji="0" lang="da-DK" altLang="da-DK" sz="1000" b="0" i="0" u="none" strike="noStrike" kern="1200" cap="none" spc="0" normalizeH="0" baseline="0" noProof="0" dirty="0">
                <a:ln>
                  <a:noFill/>
                </a:ln>
                <a:solidFill>
                  <a:srgbClr val="2A2A2A"/>
                </a:solidFill>
                <a:effectLst/>
                <a:uLnTx/>
                <a:uFillTx/>
                <a:latin typeface="Arial" panose="020B0604020202020204" pitchFamily="34" charset="0"/>
                <a:ea typeface="+mn-ea"/>
                <a:cs typeface="Arial" panose="020B0604020202020204" pitchFamily="34" charset="0"/>
              </a:rPr>
              <a:t>, </a:t>
            </a:r>
            <a:br>
              <a:rPr kumimoji="0" lang="da-DK" altLang="da-DK" sz="1000" b="0" i="0" u="none" strike="noStrike" kern="1200" cap="none" spc="0" normalizeH="0" baseline="0" noProof="0" dirty="0">
                <a:ln>
                  <a:noFill/>
                </a:ln>
                <a:solidFill>
                  <a:srgbClr val="2A2A2A"/>
                </a:solidFill>
                <a:effectLst/>
                <a:uLnTx/>
                <a:uFillTx/>
                <a:latin typeface="Arial" panose="020B0604020202020204" pitchFamily="34" charset="0"/>
                <a:ea typeface="+mn-ea"/>
                <a:cs typeface="Arial" panose="020B0604020202020204" pitchFamily="34" charset="0"/>
              </a:rPr>
            </a:br>
            <a:r>
              <a:rPr kumimoji="0" lang="da-DK" altLang="da-DK" sz="1000" b="0" i="0" u="none" strike="noStrike" kern="1200" cap="none" spc="0" normalizeH="0" baseline="0" noProof="0" dirty="0">
                <a:ln>
                  <a:noFill/>
                </a:ln>
                <a:solidFill>
                  <a:srgbClr val="2A2A2A"/>
                </a:solidFill>
                <a:effectLst/>
                <a:uLnTx/>
                <a:uFillTx/>
                <a:latin typeface="Arial" panose="020B0604020202020204" pitchFamily="34" charset="0"/>
                <a:ea typeface="+mn-ea"/>
                <a:cs typeface="Arial" panose="020B0604020202020204" pitchFamily="34" charset="0"/>
              </a:rPr>
              <a:t>så vælg udelukkende </a:t>
            </a:r>
            <a:r>
              <a:rPr kumimoji="0" lang="da-DK" altLang="da-DK" sz="1000" b="1" i="0" u="none" strike="noStrike" kern="1200" cap="none" spc="0" normalizeH="0" baseline="0" noProof="0" dirty="0">
                <a:ln>
                  <a:noFill/>
                </a:ln>
                <a:solidFill>
                  <a:srgbClr val="2A2A2A"/>
                </a:solidFill>
                <a:effectLst/>
                <a:uLnTx/>
                <a:uFillTx/>
                <a:latin typeface="Arial" panose="020B0604020202020204" pitchFamily="34" charset="0"/>
                <a:ea typeface="+mn-ea"/>
                <a:cs typeface="Arial" panose="020B0604020202020204" pitchFamily="34" charset="0"/>
              </a:rPr>
              <a:t>Farverig i den venstre kolonne. </a:t>
            </a:r>
            <a:endParaRPr kumimoji="0" lang="da-DK" sz="1000" b="0" i="0" u="none" strike="noStrike" kern="1200" cap="none" spc="0" normalizeH="0" baseline="0" noProof="1">
              <a:ln>
                <a:noFill/>
              </a:ln>
              <a:solidFill>
                <a:srgbClr val="2A2A2A"/>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0C36C119-6A23-42C2-BD97-3C2C4207F935}"/>
              </a:ext>
            </a:extLst>
          </p:cNvPr>
          <p:cNvPicPr>
            <a:picLocks noChangeAspect="1"/>
          </p:cNvPicPr>
          <p:nvPr userDrawn="1"/>
        </p:nvPicPr>
        <p:blipFill rotWithShape="1">
          <a:blip r:embed="rId14"/>
          <a:srcRect l="2081" r="2091"/>
          <a:stretch/>
        </p:blipFill>
        <p:spPr>
          <a:xfrm>
            <a:off x="10292106" y="772615"/>
            <a:ext cx="1615815" cy="1209844"/>
          </a:xfrm>
          <a:prstGeom prst="rect">
            <a:avLst/>
          </a:prstGeom>
        </p:spPr>
      </p:pic>
      <p:pic>
        <p:nvPicPr>
          <p:cNvPr id="5" name="Billede 4">
            <a:extLst>
              <a:ext uri="{FF2B5EF4-FFF2-40B4-BE49-F238E27FC236}">
                <a16:creationId xmlns:a16="http://schemas.microsoft.com/office/drawing/2014/main" id="{530283F5-9778-4A96-81AD-DCC133DAFE57}"/>
              </a:ext>
            </a:extLst>
          </p:cNvPr>
          <p:cNvPicPr>
            <a:picLocks noChangeAspect="1"/>
          </p:cNvPicPr>
          <p:nvPr userDrawn="1"/>
        </p:nvPicPr>
        <p:blipFill>
          <a:blip r:embed="rId15"/>
          <a:stretch>
            <a:fillRect/>
          </a:stretch>
        </p:blipFill>
        <p:spPr>
          <a:xfrm>
            <a:off x="10256857" y="2418698"/>
            <a:ext cx="1651064" cy="2401948"/>
          </a:xfrm>
          <a:prstGeom prst="rect">
            <a:avLst/>
          </a:prstGeom>
        </p:spPr>
      </p:pic>
      <p:sp>
        <p:nvSpPr>
          <p:cNvPr id="6" name="Rektangel 5">
            <a:extLst>
              <a:ext uri="{FF2B5EF4-FFF2-40B4-BE49-F238E27FC236}">
                <a16:creationId xmlns:a16="http://schemas.microsoft.com/office/drawing/2014/main" id="{D4E75807-7C16-48E7-BD91-0B2A8932097B}"/>
              </a:ext>
            </a:extLst>
          </p:cNvPr>
          <p:cNvSpPr/>
          <p:nvPr userDrawn="1"/>
        </p:nvSpPr>
        <p:spPr>
          <a:xfrm>
            <a:off x="10292106" y="3429000"/>
            <a:ext cx="255578" cy="252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2" name="Straight Connector 34">
            <a:extLst>
              <a:ext uri="{FF2B5EF4-FFF2-40B4-BE49-F238E27FC236}">
                <a16:creationId xmlns:a16="http://schemas.microsoft.com/office/drawing/2014/main" id="{BA88294D-306E-41E2-84B4-30591653CBA1}"/>
              </a:ext>
            </a:extLst>
          </p:cNvPr>
          <p:cNvCxnSpPr>
            <a:cxnSpLocks/>
          </p:cNvCxnSpPr>
          <p:nvPr userDrawn="1"/>
        </p:nvCxnSpPr>
        <p:spPr>
          <a:xfrm>
            <a:off x="10643937" y="3429000"/>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37">
            <a:extLst>
              <a:ext uri="{FF2B5EF4-FFF2-40B4-BE49-F238E27FC236}">
                <a16:creationId xmlns:a16="http://schemas.microsoft.com/office/drawing/2014/main" id="{3BA36258-5E9E-4E6C-8D11-333FF1352560}"/>
              </a:ext>
            </a:extLst>
          </p:cNvPr>
          <p:cNvCxnSpPr>
            <a:cxnSpLocks/>
          </p:cNvCxnSpPr>
          <p:nvPr userDrawn="1"/>
        </p:nvCxnSpPr>
        <p:spPr>
          <a:xfrm flipH="1">
            <a:off x="10643937" y="3429000"/>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34">
            <a:extLst>
              <a:ext uri="{FF2B5EF4-FFF2-40B4-BE49-F238E27FC236}">
                <a16:creationId xmlns:a16="http://schemas.microsoft.com/office/drawing/2014/main" id="{C35B100F-F248-4565-B77C-92E9783035AC}"/>
              </a:ext>
            </a:extLst>
          </p:cNvPr>
          <p:cNvCxnSpPr>
            <a:cxnSpLocks/>
          </p:cNvCxnSpPr>
          <p:nvPr userDrawn="1"/>
        </p:nvCxnSpPr>
        <p:spPr>
          <a:xfrm>
            <a:off x="11285619" y="3429002"/>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37">
            <a:extLst>
              <a:ext uri="{FF2B5EF4-FFF2-40B4-BE49-F238E27FC236}">
                <a16:creationId xmlns:a16="http://schemas.microsoft.com/office/drawing/2014/main" id="{36F7C68F-8D14-4E1F-8A34-CC31547B784E}"/>
              </a:ext>
            </a:extLst>
          </p:cNvPr>
          <p:cNvCxnSpPr>
            <a:cxnSpLocks/>
          </p:cNvCxnSpPr>
          <p:nvPr userDrawn="1"/>
        </p:nvCxnSpPr>
        <p:spPr>
          <a:xfrm flipH="1">
            <a:off x="11285619" y="3429002"/>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34">
            <a:extLst>
              <a:ext uri="{FF2B5EF4-FFF2-40B4-BE49-F238E27FC236}">
                <a16:creationId xmlns:a16="http://schemas.microsoft.com/office/drawing/2014/main" id="{DBE1CF59-8923-481E-A593-9E4C2A71F598}"/>
              </a:ext>
            </a:extLst>
          </p:cNvPr>
          <p:cNvCxnSpPr>
            <a:cxnSpLocks/>
          </p:cNvCxnSpPr>
          <p:nvPr userDrawn="1"/>
        </p:nvCxnSpPr>
        <p:spPr>
          <a:xfrm>
            <a:off x="11622501" y="3412960"/>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37">
            <a:extLst>
              <a:ext uri="{FF2B5EF4-FFF2-40B4-BE49-F238E27FC236}">
                <a16:creationId xmlns:a16="http://schemas.microsoft.com/office/drawing/2014/main" id="{99AEBF1B-F054-4D90-8616-70F165B16771}"/>
              </a:ext>
            </a:extLst>
          </p:cNvPr>
          <p:cNvCxnSpPr>
            <a:cxnSpLocks/>
          </p:cNvCxnSpPr>
          <p:nvPr userDrawn="1"/>
        </p:nvCxnSpPr>
        <p:spPr>
          <a:xfrm flipH="1">
            <a:off x="11622501" y="3412960"/>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34">
            <a:extLst>
              <a:ext uri="{FF2B5EF4-FFF2-40B4-BE49-F238E27FC236}">
                <a16:creationId xmlns:a16="http://schemas.microsoft.com/office/drawing/2014/main" id="{593CE4F0-9630-4F5E-A160-19AA801D5CA0}"/>
              </a:ext>
            </a:extLst>
          </p:cNvPr>
          <p:cNvCxnSpPr>
            <a:cxnSpLocks/>
          </p:cNvCxnSpPr>
          <p:nvPr userDrawn="1"/>
        </p:nvCxnSpPr>
        <p:spPr>
          <a:xfrm>
            <a:off x="10972801" y="3429003"/>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37">
            <a:extLst>
              <a:ext uri="{FF2B5EF4-FFF2-40B4-BE49-F238E27FC236}">
                <a16:creationId xmlns:a16="http://schemas.microsoft.com/office/drawing/2014/main" id="{BA5D5B37-D90D-4A75-A745-9A15F450B3AB}"/>
              </a:ext>
            </a:extLst>
          </p:cNvPr>
          <p:cNvCxnSpPr>
            <a:cxnSpLocks/>
          </p:cNvCxnSpPr>
          <p:nvPr userDrawn="1"/>
        </p:nvCxnSpPr>
        <p:spPr>
          <a:xfrm flipH="1">
            <a:off x="10972801" y="3429003"/>
            <a:ext cx="152555" cy="24539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34">
            <a:extLst>
              <a:ext uri="{FF2B5EF4-FFF2-40B4-BE49-F238E27FC236}">
                <a16:creationId xmlns:a16="http://schemas.microsoft.com/office/drawing/2014/main" id="{DB25D598-032F-4C3C-B529-53E798D3B1A3}"/>
              </a:ext>
            </a:extLst>
          </p:cNvPr>
          <p:cNvCxnSpPr>
            <a:cxnSpLocks/>
          </p:cNvCxnSpPr>
          <p:nvPr userDrawn="1"/>
        </p:nvCxnSpPr>
        <p:spPr>
          <a:xfrm>
            <a:off x="10972801" y="3810000"/>
            <a:ext cx="839991" cy="87470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37">
            <a:extLst>
              <a:ext uri="{FF2B5EF4-FFF2-40B4-BE49-F238E27FC236}">
                <a16:creationId xmlns:a16="http://schemas.microsoft.com/office/drawing/2014/main" id="{9EE18FE7-13D3-4C1C-A3C9-C86F68E820A0}"/>
              </a:ext>
            </a:extLst>
          </p:cNvPr>
          <p:cNvCxnSpPr>
            <a:cxnSpLocks/>
          </p:cNvCxnSpPr>
          <p:nvPr userDrawn="1"/>
        </p:nvCxnSpPr>
        <p:spPr>
          <a:xfrm flipH="1">
            <a:off x="10972801" y="3800375"/>
            <a:ext cx="802256" cy="8843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86" name="Billede 85">
            <a:extLst>
              <a:ext uri="{FF2B5EF4-FFF2-40B4-BE49-F238E27FC236}">
                <a16:creationId xmlns:a16="http://schemas.microsoft.com/office/drawing/2014/main" id="{AE08FB23-C63E-48E1-8BA3-ACD7AB6B7480}"/>
              </a:ext>
            </a:extLst>
          </p:cNvPr>
          <p:cNvPicPr>
            <a:picLocks noChangeAspect="1"/>
          </p:cNvPicPr>
          <p:nvPr userDrawn="1"/>
        </p:nvPicPr>
        <p:blipFill>
          <a:blip r:embed="rId16"/>
          <a:stretch>
            <a:fillRect/>
          </a:stretch>
        </p:blipFill>
        <p:spPr>
          <a:xfrm>
            <a:off x="7345615" y="4948290"/>
            <a:ext cx="2417980" cy="604496"/>
          </a:xfrm>
          <a:prstGeom prst="rect">
            <a:avLst/>
          </a:prstGeom>
        </p:spPr>
      </p:pic>
      <p:sp>
        <p:nvSpPr>
          <p:cNvPr id="87" name="Rektangel 86">
            <a:extLst>
              <a:ext uri="{FF2B5EF4-FFF2-40B4-BE49-F238E27FC236}">
                <a16:creationId xmlns:a16="http://schemas.microsoft.com/office/drawing/2014/main" id="{808A65F8-17A8-4F97-AF42-5DF349A512EC}"/>
              </a:ext>
            </a:extLst>
          </p:cNvPr>
          <p:cNvSpPr/>
          <p:nvPr userDrawn="1"/>
        </p:nvSpPr>
        <p:spPr>
          <a:xfrm>
            <a:off x="7345615" y="5078591"/>
            <a:ext cx="827838" cy="1591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1407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A7EE182E-C597-FA10-8FFA-6B6A7BE299BF}"/>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44298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0150"/>
            <a:ext cx="8638780" cy="651660"/>
          </a:xfrm>
        </p:spPr>
        <p:txBody>
          <a:bodyPr/>
          <a:lstStyle>
            <a:lvl1pPr>
              <a:defRPr>
                <a:solidFill>
                  <a:schemeClr val="tx1"/>
                </a:solidFill>
              </a:defRPr>
            </a:lvl1p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1521"/>
            <a:ext cx="8638780" cy="3995293"/>
          </a:xfrm>
        </p:spPr>
        <p:txBody>
          <a:bodyPr/>
          <a:lstStyle>
            <a:lvl1pPr marL="0" indent="0">
              <a:buFont typeface="Arial" panose="020B0604020202020204" pitchFamily="34" charset="0"/>
              <a:buNone/>
              <a:defRPr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tekst 7">
            <a:extLst>
              <a:ext uri="{FF2B5EF4-FFF2-40B4-BE49-F238E27FC236}">
                <a16:creationId xmlns:a16="http://schemas.microsoft.com/office/drawing/2014/main" id="{C4E2863A-159B-3CF6-ED91-8D8E728E047D}"/>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6" name="Grafik 5">
            <a:extLst>
              <a:ext uri="{FF2B5EF4-FFF2-40B4-BE49-F238E27FC236}">
                <a16:creationId xmlns:a16="http://schemas.microsoft.com/office/drawing/2014/main" id="{EAFB3789-1AA7-2990-225F-58D0E0DB15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79608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Kombinationstegning: figur 13">
            <a:extLst>
              <a:ext uri="{FF2B5EF4-FFF2-40B4-BE49-F238E27FC236}">
                <a16:creationId xmlns:a16="http://schemas.microsoft.com/office/drawing/2014/main" id="{784F21CB-FEFC-1E29-B9E1-D9B5AEF48CD6}"/>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0000"/>
            <a:ext cx="6632573" cy="3995293"/>
          </a:xfrm>
        </p:spPr>
        <p:txBody>
          <a:bodyPr/>
          <a:lstStyle>
            <a:lvl1pPr marL="0" indent="0">
              <a:buFont typeface="Arial" panose="020B0604020202020204" pitchFamily="34" charse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billede 12">
            <a:extLst>
              <a:ext uri="{FF2B5EF4-FFF2-40B4-BE49-F238E27FC236}">
                <a16:creationId xmlns:a16="http://schemas.microsoft.com/office/drawing/2014/main" id="{A95E857F-1C3C-CF84-621E-E923C8356997}"/>
              </a:ext>
            </a:extLst>
          </p:cNvPr>
          <p:cNvSpPr>
            <a:spLocks noGrp="1"/>
          </p:cNvSpPr>
          <p:nvPr>
            <p:ph type="pic" sz="quarter" idx="14" hasCustomPrompt="1"/>
          </p:nvPr>
        </p:nvSpPr>
        <p:spPr>
          <a:xfrm>
            <a:off x="7757162" y="1321767"/>
            <a:ext cx="3793601" cy="5536231"/>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dpi="0" rotWithShape="1">
            <a:blip r:embed="rId2"/>
            <a:srcRect/>
            <a:tile tx="285750" ty="0" sx="85000" sy="85000" flip="none" algn="ctr"/>
          </a:blipFill>
        </p:spPr>
        <p:txBody>
          <a:bodyPr wrap="square">
            <a:noAutofit/>
          </a:bodyPr>
          <a:lstStyle>
            <a:lvl1pPr marL="0" indent="0">
              <a:buNone/>
              <a:defRPr/>
            </a:lvl1pPr>
          </a:lstStyle>
          <a:p>
            <a:r>
              <a:rPr lang="da-DK" dirty="0"/>
              <a:t> </a:t>
            </a:r>
          </a:p>
        </p:txBody>
      </p:sp>
      <p:sp>
        <p:nvSpPr>
          <p:cNvPr id="6" name="Pladsholder til tekst 7">
            <a:extLst>
              <a:ext uri="{FF2B5EF4-FFF2-40B4-BE49-F238E27FC236}">
                <a16:creationId xmlns:a16="http://schemas.microsoft.com/office/drawing/2014/main" id="{18094A36-EFD4-7CE9-CD83-E22F07A78EEB}"/>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0B8D85A9-3779-CF6A-A98B-34417A5F3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82159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i spal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7">
            <a:extLst>
              <a:ext uri="{FF2B5EF4-FFF2-40B4-BE49-F238E27FC236}">
                <a16:creationId xmlns:a16="http://schemas.microsoft.com/office/drawing/2014/main" id="{A5CFF4FE-4624-9C2C-73E7-8C5EBFB6DF73}"/>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F7D3D1C3-0053-42D4-3F47-3A684C9BF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641615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i spal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B89974D2-A5C6-7351-1AF4-5A5D927D577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52B41808-521E-8700-CBD2-8106BB8504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29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a:srcRect/>
            <a:stretch>
              <a:fillRect/>
            </a:stretch>
          </a:blipFill>
        </p:spPr>
        <p:txBody>
          <a:bodyPr wrap="square">
            <a:noAutofit/>
          </a:bodyPr>
          <a:lstStyle>
            <a:lvl1pPr marL="0" indent="0">
              <a:buNone/>
              <a:defRPr/>
            </a:lvl1pPr>
          </a:lstStyle>
          <a:p>
            <a:r>
              <a:rPr lang="da-DK" dirty="0"/>
              <a:t> </a:t>
            </a:r>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7">
            <a:extLst>
              <a:ext uri="{FF2B5EF4-FFF2-40B4-BE49-F238E27FC236}">
                <a16:creationId xmlns:a16="http://schemas.microsoft.com/office/drawing/2014/main" id="{958AFA27-2AF6-C64F-F442-FF3212C6F4A6}"/>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0" name="Grafik 9">
            <a:extLst>
              <a:ext uri="{FF2B5EF4-FFF2-40B4-BE49-F238E27FC236}">
                <a16:creationId xmlns:a16="http://schemas.microsoft.com/office/drawing/2014/main" id="{7DBC9742-3565-CAE7-7BC5-C830B89B2F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02999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2">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9EEB87A6-B994-A01A-6AF3-6331AD80918E}"/>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14" name="Pladsholder til billede 13">
            <a:extLst>
              <a:ext uri="{FF2B5EF4-FFF2-40B4-BE49-F238E27FC236}">
                <a16:creationId xmlns:a16="http://schemas.microsoft.com/office/drawing/2014/main" id="{3E63894A-968F-A996-EB2A-13FDF996D2BB}"/>
              </a:ext>
            </a:extLst>
          </p:cNvPr>
          <p:cNvSpPr>
            <a:spLocks noGrp="1"/>
          </p:cNvSpPr>
          <p:nvPr>
            <p:ph type="pic" sz="quarter" idx="14" hasCustomPrompt="1"/>
          </p:nvPr>
        </p:nvSpPr>
        <p:spPr>
          <a:xfrm>
            <a:off x="7757162" y="1832908"/>
            <a:ext cx="3793601" cy="5025091"/>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5" name="Pladsholder til tekst 6">
            <a:extLst>
              <a:ext uri="{FF2B5EF4-FFF2-40B4-BE49-F238E27FC236}">
                <a16:creationId xmlns:a16="http://schemas.microsoft.com/office/drawing/2014/main" id="{3A5C8EFA-AAF3-5C54-90AF-B564B8691FAF}"/>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D8DF7DBE-0327-7EE8-A257-F09E9D616C7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198DD0E-F6D6-D9F1-CFC0-4EA501FAB4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25367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i tre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tekst 6">
            <a:extLst>
              <a:ext uri="{FF2B5EF4-FFF2-40B4-BE49-F238E27FC236}">
                <a16:creationId xmlns:a16="http://schemas.microsoft.com/office/drawing/2014/main" id="{3B890DDC-6B62-CE30-311E-2C546C33BC9E}"/>
              </a:ext>
            </a:extLst>
          </p:cNvPr>
          <p:cNvSpPr>
            <a:spLocks noGrp="1"/>
          </p:cNvSpPr>
          <p:nvPr>
            <p:ph type="body" sz="quarter" idx="16"/>
          </p:nvPr>
        </p:nvSpPr>
        <p:spPr>
          <a:xfrm>
            <a:off x="7658549"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201D3ECC-94C2-C1EC-5EE9-FBC4C99713AE}"/>
              </a:ext>
            </a:extLst>
          </p:cNvPr>
          <p:cNvSpPr>
            <a:spLocks noGrp="1"/>
          </p:cNvSpPr>
          <p:nvPr>
            <p:ph type="pic" sz="quarter" idx="17" hasCustomPrompt="1"/>
          </p:nvPr>
        </p:nvSpPr>
        <p:spPr>
          <a:xfrm>
            <a:off x="636476" y="2116475"/>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7059E949-5767-7085-A4D6-4BB3AAB77F64}"/>
              </a:ext>
            </a:extLst>
          </p:cNvPr>
          <p:cNvSpPr>
            <a:spLocks noGrp="1"/>
          </p:cNvSpPr>
          <p:nvPr>
            <p:ph type="pic" sz="quarter" idx="18" hasCustomPrompt="1"/>
          </p:nvPr>
        </p:nvSpPr>
        <p:spPr>
          <a:xfrm>
            <a:off x="4186463" y="2116475"/>
            <a:ext cx="748800" cy="748800"/>
          </a:xfrm>
          <a:noFill/>
        </p:spPr>
        <p:txBody>
          <a:bodyPr/>
          <a:lstStyle>
            <a:lvl1pPr marL="0" indent="0">
              <a:buNone/>
              <a:defRPr/>
            </a:lvl1pPr>
          </a:lstStyle>
          <a:p>
            <a:r>
              <a:rPr lang="da-DK" dirty="0"/>
              <a:t> </a:t>
            </a:r>
          </a:p>
        </p:txBody>
      </p:sp>
      <p:sp>
        <p:nvSpPr>
          <p:cNvPr id="11" name="Pladsholder til billede 8">
            <a:extLst>
              <a:ext uri="{FF2B5EF4-FFF2-40B4-BE49-F238E27FC236}">
                <a16:creationId xmlns:a16="http://schemas.microsoft.com/office/drawing/2014/main" id="{6CCB5392-9B84-702B-4DDC-BE0DA52250CB}"/>
              </a:ext>
            </a:extLst>
          </p:cNvPr>
          <p:cNvSpPr>
            <a:spLocks noGrp="1"/>
          </p:cNvSpPr>
          <p:nvPr>
            <p:ph type="pic" sz="quarter" idx="19" hasCustomPrompt="1"/>
          </p:nvPr>
        </p:nvSpPr>
        <p:spPr>
          <a:xfrm>
            <a:off x="7748811" y="2116475"/>
            <a:ext cx="748800" cy="748800"/>
          </a:xfrm>
          <a:noFill/>
        </p:spPr>
        <p:txBody>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FFDC0982-98E6-F11B-0772-5A95342760E8}"/>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6B4D93E7-BC95-8E2E-1131-D862D15BA6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72206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kst i to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dpi="0" rotWithShape="1">
            <a:blip r:embed="rId2"/>
            <a:srcRect/>
            <a:stretch>
              <a:fillRect/>
            </a:stretch>
          </a:blipFill>
        </p:spPr>
        <p:txBody>
          <a:bodyPr wrap="square">
            <a:noAutofit/>
          </a:bodyPr>
          <a:lstStyle>
            <a:lvl1pPr marL="0" indent="0">
              <a:buNone/>
              <a:defRPr/>
            </a:lvl1pPr>
          </a:lstStyle>
          <a:p>
            <a:r>
              <a:rPr lang="da-DK" dirty="0"/>
              <a:t> </a:t>
            </a:r>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7EDF0A75-39AA-EA20-39FD-EDE676B5F4E7}"/>
              </a:ext>
            </a:extLst>
          </p:cNvPr>
          <p:cNvSpPr>
            <a:spLocks noGrp="1"/>
          </p:cNvSpPr>
          <p:nvPr>
            <p:ph type="pic" sz="quarter" idx="17" hasCustomPrompt="1"/>
          </p:nvPr>
        </p:nvSpPr>
        <p:spPr>
          <a:xfrm>
            <a:off x="636476" y="2116800"/>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80EF6A9C-083A-8B8D-B417-CD1A25AC36E4}"/>
              </a:ext>
            </a:extLst>
          </p:cNvPr>
          <p:cNvSpPr>
            <a:spLocks noGrp="1"/>
          </p:cNvSpPr>
          <p:nvPr>
            <p:ph type="pic" sz="quarter" idx="18" hasCustomPrompt="1"/>
          </p:nvPr>
        </p:nvSpPr>
        <p:spPr>
          <a:xfrm>
            <a:off x="4186463" y="2116800"/>
            <a:ext cx="748800" cy="748800"/>
          </a:xfrm>
          <a:noFill/>
        </p:spPr>
        <p:txBody>
          <a:bodyPr/>
          <a:lstStyle>
            <a:lvl1pPr marL="0" indent="0">
              <a:buNone/>
              <a:defRPr/>
            </a:lvl1pPr>
          </a:lstStyle>
          <a:p>
            <a:r>
              <a:rPr lang="da-DK" dirty="0"/>
              <a:t> </a:t>
            </a:r>
          </a:p>
        </p:txBody>
      </p:sp>
      <p:sp>
        <p:nvSpPr>
          <p:cNvPr id="11" name="Pladsholder til tekst 7">
            <a:extLst>
              <a:ext uri="{FF2B5EF4-FFF2-40B4-BE49-F238E27FC236}">
                <a16:creationId xmlns:a16="http://schemas.microsoft.com/office/drawing/2014/main" id="{2FFA05A1-9D04-73BC-D461-8E944363DF23}"/>
              </a:ext>
            </a:extLst>
          </p:cNvPr>
          <p:cNvSpPr>
            <a:spLocks noGrp="1"/>
          </p:cNvSpPr>
          <p:nvPr>
            <p:ph type="body" sz="quarter" idx="19"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798E5F85-1DF6-2350-F0E8-CA534ADE1C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18978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0846B6C-FCF6-424B-CBE8-0EFF38EBE555}"/>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3851B1B1-7EFD-399F-64B9-55C4328456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4661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10" name="Pladsholder til tekst 9">
            <a:extLst>
              <a:ext uri="{FF2B5EF4-FFF2-40B4-BE49-F238E27FC236}">
                <a16:creationId xmlns:a16="http://schemas.microsoft.com/office/drawing/2014/main" id="{38BC8477-529B-4D9A-6432-31204F5D32CB}"/>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dirty="0"/>
              <a:t>Rediger teksttypografien i masteren</a:t>
            </a:r>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4186996457"/>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EA0CC44C-63F3-9F61-C09A-E0DA58D953E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25690A42-679B-0429-4EE6-E1917FE17F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96903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a:xfrm>
            <a:off x="9312442" y="6332218"/>
            <a:ext cx="1633281" cy="365125"/>
          </a:xfrm>
          <a:prstGeom prst="rect">
            <a:avLst/>
          </a:prstGeom>
        </p:spPr>
        <p:txBody>
          <a:bodyPr/>
          <a:lstStyle/>
          <a:p>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billede 7">
            <a:extLst>
              <a:ext uri="{FF2B5EF4-FFF2-40B4-BE49-F238E27FC236}">
                <a16:creationId xmlns:a16="http://schemas.microsoft.com/office/drawing/2014/main" id="{32529710-DA81-6D0B-B135-E3074D55CFED}"/>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dpi="0" rotWithShape="1">
            <a:blip r:embed="rId2"/>
            <a:srcRect/>
            <a:tile tx="-958850" ty="0" sx="60000" sy="60000" flip="none" algn="ctr"/>
          </a:blipFill>
        </p:spPr>
        <p:txBody>
          <a:bodyPr wrap="square">
            <a:noAutofit/>
          </a:bodyPr>
          <a:lstStyle>
            <a:lvl1pPr marL="0" indent="0">
              <a:buNone/>
              <a:defRPr/>
            </a:lvl1pPr>
          </a:lstStyle>
          <a:p>
            <a:r>
              <a:rPr lang="da-DK" dirty="0"/>
              <a:t> </a:t>
            </a:r>
          </a:p>
        </p:txBody>
      </p:sp>
      <p:sp>
        <p:nvSpPr>
          <p:cNvPr id="7" name="Pladsholder til tekst 7">
            <a:extLst>
              <a:ext uri="{FF2B5EF4-FFF2-40B4-BE49-F238E27FC236}">
                <a16:creationId xmlns:a16="http://schemas.microsoft.com/office/drawing/2014/main" id="{8D067461-D6A7-C885-92ED-7CCA9ED3C665}"/>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275E5EBD-0F6E-3E35-3D44-D9D40305DEA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95F0698F-1A1F-FF18-6D97-E64B8729EC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27762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557B0053-F95F-005A-14A6-3DB4FDB8DEF1}"/>
              </a:ext>
            </a:extLst>
          </p:cNvPr>
          <p:cNvSpPr>
            <a:spLocks noGrp="1"/>
          </p:cNvSpPr>
          <p:nvPr>
            <p:ph type="pic" sz="quarter" idx="15" hasCustomPrompt="1"/>
          </p:nvPr>
        </p:nvSpPr>
        <p:spPr>
          <a:xfrm>
            <a:off x="7757162" y="1832908"/>
            <a:ext cx="3793601" cy="5025091"/>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dpi="0" rotWithShape="1">
            <a:blip r:embed="rId2"/>
            <a:srcRect/>
            <a:tile tx="285750" ty="0" sx="85000" sy="85000" flip="none" algn="ctr"/>
          </a:blipFill>
        </p:spPr>
        <p:txBody>
          <a:bodyPr wrap="square">
            <a:noAutofit/>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1FDB99A0-E60A-6925-0306-510569453710}"/>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02B47D9C-B093-6065-E7B3-03E35C6F5B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76550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3">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E3ADAC65-9803-BB42-E8CD-A3AA3E87EC1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30E08E0-ADD1-01F2-0433-81FDF7FBA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900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4">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1EE727FF-5434-A74F-4EDC-1105471A1F5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D383C8D0-5591-D529-6340-7EDD0BB26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43562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AA4F7B24-C1C1-DEF3-15F3-8188F738911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C01985DA-13AA-B34D-9456-7F5AA3783D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910400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7354DDF-F45E-980F-C5A0-4C41D612B29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3263951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Overskrift 2 linjer">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9084C237-25D3-E49D-2544-48E096C958B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3F0E9EB5-DB2C-0A11-D1DF-F75E99031A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826136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Overskrift 2 linjer">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49F09997-82CE-3FC8-2C0A-E4F86EE1344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77024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i to spalter med punkter 5">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7E11A4FE-7A0E-B0AB-E405-9B0E0963771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67824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63429FFE-D832-1E1A-0980-E1C1DEEAD3A5}"/>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BD1FE818-F325-E37B-3045-1FB659713D0E}"/>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4145617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tal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36691D1E-115F-E289-6D4B-91721FB7397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B1146278-6EB7-EE98-8293-6A1D6382B3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61533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tal 1">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0C2D760E-9900-6C78-D9E8-11827BD5234F}"/>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8" name="Pladsholder til billede 7">
            <a:extLst>
              <a:ext uri="{FF2B5EF4-FFF2-40B4-BE49-F238E27FC236}">
                <a16:creationId xmlns:a16="http://schemas.microsoft.com/office/drawing/2014/main" id="{3C25311C-9D3F-E6EA-BC65-8047D22FD654}"/>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0" name="Pladsholder til tekst 7">
            <a:extLst>
              <a:ext uri="{FF2B5EF4-FFF2-40B4-BE49-F238E27FC236}">
                <a16:creationId xmlns:a16="http://schemas.microsoft.com/office/drawing/2014/main" id="{FAC86F39-0333-CBC6-046D-F4696E41CE1D}"/>
              </a:ext>
            </a:extLst>
          </p:cNvPr>
          <p:cNvSpPr>
            <a:spLocks noGrp="1"/>
          </p:cNvSpPr>
          <p:nvPr>
            <p:ph type="body" sz="quarter" idx="14"/>
          </p:nvPr>
        </p:nvSpPr>
        <p:spPr>
          <a:xfrm>
            <a:off x="542926" y="2127600"/>
            <a:ext cx="6815817" cy="3736972"/>
          </a:xfrm>
        </p:spPr>
        <p:txBody>
          <a:bodyPr numCol="2"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9510A83-3D4C-664E-03F7-9BB36871CC89}"/>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EC162515-1CEC-80CC-FE90-DA66A4448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715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kst og diagram">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3230787" cy="3736972"/>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4099490" y="2846292"/>
            <a:ext cx="3230788" cy="3018279"/>
          </a:xfrm>
        </p:spPr>
        <p:txBody>
          <a:bodyPr/>
          <a:lstStyle/>
          <a:p>
            <a:r>
              <a:rPr lang="da-DK"/>
              <a:t>Klik på ikonet for at tilføje et diagram</a:t>
            </a:r>
          </a:p>
        </p:txBody>
      </p:sp>
      <p:sp>
        <p:nvSpPr>
          <p:cNvPr id="11" name="Pladsholder til tekst 6">
            <a:extLst>
              <a:ext uri="{FF2B5EF4-FFF2-40B4-BE49-F238E27FC236}">
                <a16:creationId xmlns:a16="http://schemas.microsoft.com/office/drawing/2014/main" id="{6A5075BD-144A-C838-FD95-C7107D84233C}"/>
              </a:ext>
            </a:extLst>
          </p:cNvPr>
          <p:cNvSpPr>
            <a:spLocks noGrp="1"/>
          </p:cNvSpPr>
          <p:nvPr>
            <p:ph type="body" sz="quarter" idx="15"/>
          </p:nvPr>
        </p:nvSpPr>
        <p:spPr>
          <a:xfrm>
            <a:off x="4099490" y="2127600"/>
            <a:ext cx="3230787" cy="718693"/>
          </a:xfrm>
        </p:spPr>
        <p:txBody>
          <a:bodyPr numCol="1" spcCol="360000"/>
          <a:lstStyle>
            <a:lvl1pPr marL="0" indent="0">
              <a:buFont typeface="+mj-lt"/>
              <a:buNone/>
              <a:defRPr b="0"/>
            </a:lvl1pPr>
          </a:lstStyle>
          <a:p>
            <a:pPr lvl="0"/>
            <a:r>
              <a:rPr lang="da-DK"/>
              <a:t>Rediger teksttypografien i masteren</a:t>
            </a:r>
          </a:p>
        </p:txBody>
      </p:sp>
      <p:sp>
        <p:nvSpPr>
          <p:cNvPr id="8" name="Pladsholder til tekst 7">
            <a:extLst>
              <a:ext uri="{FF2B5EF4-FFF2-40B4-BE49-F238E27FC236}">
                <a16:creationId xmlns:a16="http://schemas.microsoft.com/office/drawing/2014/main" id="{7B758464-A71D-3A15-1612-91BCB6C1A09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9" name="Pladsholder til tekst 6">
            <a:extLst>
              <a:ext uri="{FF2B5EF4-FFF2-40B4-BE49-F238E27FC236}">
                <a16:creationId xmlns:a16="http://schemas.microsoft.com/office/drawing/2014/main" id="{24E9E615-3E63-F683-63AD-1D3C064E7AD3}"/>
              </a:ext>
            </a:extLst>
          </p:cNvPr>
          <p:cNvSpPr>
            <a:spLocks noGrp="1"/>
          </p:cNvSpPr>
          <p:nvPr>
            <p:ph type="body" sz="quarter" idx="17"/>
          </p:nvPr>
        </p:nvSpPr>
        <p:spPr>
          <a:xfrm>
            <a:off x="7656053" y="2127600"/>
            <a:ext cx="3230787" cy="3736971"/>
          </a:xfrm>
        </p:spPr>
        <p:txBody>
          <a:bodyPr numCol="1" spcCol="360000"/>
          <a:lstStyle>
            <a:lvl1pPr marL="0" indent="0">
              <a:buFont typeface="+mj-lt"/>
              <a:buNone/>
              <a:defRPr b="0"/>
            </a:lvl1pPr>
          </a:lstStyle>
          <a:p>
            <a:pPr lvl="0"/>
            <a:r>
              <a:rPr lang="da-DK"/>
              <a:t>Rediger teksttypografien i masteren</a:t>
            </a:r>
          </a:p>
        </p:txBody>
      </p:sp>
      <p:pic>
        <p:nvPicPr>
          <p:cNvPr id="12" name="Grafik 11">
            <a:extLst>
              <a:ext uri="{FF2B5EF4-FFF2-40B4-BE49-F238E27FC236}">
                <a16:creationId xmlns:a16="http://schemas.microsoft.com/office/drawing/2014/main" id="{43DA1DCA-CEB9-E272-4C64-11407228B2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4119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agrammer">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5C85F0E4-828E-C569-93E2-D97BB5693E50}"/>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542927" y="2854174"/>
            <a:ext cx="3317873" cy="2508402"/>
          </a:xfrm>
        </p:spPr>
        <p:txBody>
          <a:bodyPr/>
          <a:lstStyle/>
          <a:p>
            <a:r>
              <a:rPr lang="da-DK"/>
              <a:t>Klik på ikonet for at tilføje et diagram</a:t>
            </a:r>
            <a:endParaRPr lang="da-DK" dirty="0"/>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diagram 9">
            <a:extLst>
              <a:ext uri="{FF2B5EF4-FFF2-40B4-BE49-F238E27FC236}">
                <a16:creationId xmlns:a16="http://schemas.microsoft.com/office/drawing/2014/main" id="{E4AE2573-3DEC-EA45-EAFB-69D0233CD0AA}"/>
              </a:ext>
            </a:extLst>
          </p:cNvPr>
          <p:cNvSpPr>
            <a:spLocks noGrp="1"/>
          </p:cNvSpPr>
          <p:nvPr>
            <p:ph type="chart" sz="quarter" idx="15"/>
          </p:nvPr>
        </p:nvSpPr>
        <p:spPr>
          <a:xfrm>
            <a:off x="4092577" y="2854174"/>
            <a:ext cx="3317873" cy="2508402"/>
          </a:xfrm>
        </p:spPr>
        <p:txBody>
          <a:bodyPr/>
          <a:lstStyle/>
          <a:p>
            <a:r>
              <a:rPr lang="da-DK"/>
              <a:t>Klik på ikonet for at tilføje et diagram</a:t>
            </a:r>
            <a:endParaRPr lang="da-DK" dirty="0"/>
          </a:p>
        </p:txBody>
      </p:sp>
      <p:sp>
        <p:nvSpPr>
          <p:cNvPr id="11" name="Pladsholder til diagram 9">
            <a:extLst>
              <a:ext uri="{FF2B5EF4-FFF2-40B4-BE49-F238E27FC236}">
                <a16:creationId xmlns:a16="http://schemas.microsoft.com/office/drawing/2014/main" id="{95F16F0C-C2A0-7373-E5E6-7200E2B9E151}"/>
              </a:ext>
            </a:extLst>
          </p:cNvPr>
          <p:cNvSpPr>
            <a:spLocks noGrp="1"/>
          </p:cNvSpPr>
          <p:nvPr>
            <p:ph type="chart" sz="quarter" idx="16"/>
          </p:nvPr>
        </p:nvSpPr>
        <p:spPr>
          <a:xfrm>
            <a:off x="7642227" y="2854174"/>
            <a:ext cx="3317873" cy="2508402"/>
          </a:xfrm>
        </p:spPr>
        <p:txBody>
          <a:bodyPr/>
          <a:lstStyle/>
          <a:p>
            <a:r>
              <a:rPr lang="da-DK"/>
              <a:t>Klik på ikonet for at tilføje et diagram</a:t>
            </a:r>
            <a:endParaRPr lang="da-DK" dirty="0"/>
          </a:p>
        </p:txBody>
      </p:sp>
      <p:sp>
        <p:nvSpPr>
          <p:cNvPr id="12" name="Pladsholder til tekst 6">
            <a:extLst>
              <a:ext uri="{FF2B5EF4-FFF2-40B4-BE49-F238E27FC236}">
                <a16:creationId xmlns:a16="http://schemas.microsoft.com/office/drawing/2014/main" id="{74D8CA32-CBE7-BF86-4CC4-35E27F4F7639}"/>
              </a:ext>
            </a:extLst>
          </p:cNvPr>
          <p:cNvSpPr>
            <a:spLocks noGrp="1"/>
          </p:cNvSpPr>
          <p:nvPr>
            <p:ph type="body" sz="quarter" idx="17"/>
          </p:nvPr>
        </p:nvSpPr>
        <p:spPr>
          <a:xfrm>
            <a:off x="550863"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3" name="Pladsholder til tekst 6">
            <a:extLst>
              <a:ext uri="{FF2B5EF4-FFF2-40B4-BE49-F238E27FC236}">
                <a16:creationId xmlns:a16="http://schemas.microsoft.com/office/drawing/2014/main" id="{C5C9D80C-EFF8-32AB-599E-F149FE9AEB75}"/>
              </a:ext>
            </a:extLst>
          </p:cNvPr>
          <p:cNvSpPr>
            <a:spLocks noGrp="1"/>
          </p:cNvSpPr>
          <p:nvPr>
            <p:ph type="body" sz="quarter" idx="18"/>
          </p:nvPr>
        </p:nvSpPr>
        <p:spPr>
          <a:xfrm>
            <a:off x="4098984"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4" name="Pladsholder til tekst 6">
            <a:extLst>
              <a:ext uri="{FF2B5EF4-FFF2-40B4-BE49-F238E27FC236}">
                <a16:creationId xmlns:a16="http://schemas.microsoft.com/office/drawing/2014/main" id="{51582609-E234-FDE0-453D-851895860D5E}"/>
              </a:ext>
            </a:extLst>
          </p:cNvPr>
          <p:cNvSpPr>
            <a:spLocks noGrp="1"/>
          </p:cNvSpPr>
          <p:nvPr>
            <p:ph type="body" sz="quarter" idx="19"/>
          </p:nvPr>
        </p:nvSpPr>
        <p:spPr>
          <a:xfrm>
            <a:off x="7647105"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7" name="Pladsholder til tekst 7">
            <a:extLst>
              <a:ext uri="{FF2B5EF4-FFF2-40B4-BE49-F238E27FC236}">
                <a16:creationId xmlns:a16="http://schemas.microsoft.com/office/drawing/2014/main" id="{10313766-A3F7-E3FE-A506-E54853383B52}"/>
              </a:ext>
            </a:extLst>
          </p:cNvPr>
          <p:cNvSpPr>
            <a:spLocks noGrp="1"/>
          </p:cNvSpPr>
          <p:nvPr>
            <p:ph type="body" sz="quarter" idx="20"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16" name="Pladsholder til tekst 6">
            <a:extLst>
              <a:ext uri="{FF2B5EF4-FFF2-40B4-BE49-F238E27FC236}">
                <a16:creationId xmlns:a16="http://schemas.microsoft.com/office/drawing/2014/main" id="{15C8A59C-BA1F-3828-13BC-0449361243C5}"/>
              </a:ext>
            </a:extLst>
          </p:cNvPr>
          <p:cNvSpPr>
            <a:spLocks noGrp="1"/>
          </p:cNvSpPr>
          <p:nvPr>
            <p:ph type="body" sz="quarter" idx="21"/>
          </p:nvPr>
        </p:nvSpPr>
        <p:spPr>
          <a:xfrm>
            <a:off x="550863"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7" name="Pladsholder til tekst 6">
            <a:extLst>
              <a:ext uri="{FF2B5EF4-FFF2-40B4-BE49-F238E27FC236}">
                <a16:creationId xmlns:a16="http://schemas.microsoft.com/office/drawing/2014/main" id="{E8D84C18-B35A-81C2-702B-92001EB19188}"/>
              </a:ext>
            </a:extLst>
          </p:cNvPr>
          <p:cNvSpPr>
            <a:spLocks noGrp="1"/>
          </p:cNvSpPr>
          <p:nvPr>
            <p:ph type="body" sz="quarter" idx="22"/>
          </p:nvPr>
        </p:nvSpPr>
        <p:spPr>
          <a:xfrm>
            <a:off x="4098984"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8" name="Pladsholder til tekst 6">
            <a:extLst>
              <a:ext uri="{FF2B5EF4-FFF2-40B4-BE49-F238E27FC236}">
                <a16:creationId xmlns:a16="http://schemas.microsoft.com/office/drawing/2014/main" id="{CF16A090-8CD3-1A7B-6183-B379B5B58D50}"/>
              </a:ext>
            </a:extLst>
          </p:cNvPr>
          <p:cNvSpPr>
            <a:spLocks noGrp="1"/>
          </p:cNvSpPr>
          <p:nvPr>
            <p:ph type="body" sz="quarter" idx="23"/>
          </p:nvPr>
        </p:nvSpPr>
        <p:spPr>
          <a:xfrm>
            <a:off x="7647105" y="5488051"/>
            <a:ext cx="3317873" cy="718693"/>
          </a:xfrm>
        </p:spPr>
        <p:txBody>
          <a:bodyPr numCol="1" spcCol="360000"/>
          <a:lstStyle>
            <a:lvl1pPr marL="0" indent="0">
              <a:buFont typeface="+mj-lt"/>
              <a:buNone/>
              <a:defRPr b="0"/>
            </a:lvl1pPr>
          </a:lstStyle>
          <a:p>
            <a:pPr lvl="0"/>
            <a:r>
              <a:rPr lang="da-DK"/>
              <a:t>Rediger teksttypografien i masteren</a:t>
            </a:r>
          </a:p>
        </p:txBody>
      </p:sp>
      <p:pic>
        <p:nvPicPr>
          <p:cNvPr id="6" name="Grafik 5">
            <a:extLst>
              <a:ext uri="{FF2B5EF4-FFF2-40B4-BE49-F238E27FC236}">
                <a16:creationId xmlns:a16="http://schemas.microsoft.com/office/drawing/2014/main" id="{97CEA0EC-5796-97F5-E0AC-311DFA790E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180295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dirty="0"/>
              <a:t>Klik for at redigere titeltypografien i masteren</a:t>
            </a:r>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622738"/>
            <a:ext cx="10439300" cy="4430332"/>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FE43AAE-E438-09EB-F377-E606AAB04537}"/>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82033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kst farvet baggrund">
    <p:bg>
      <p:bgPr>
        <a:solidFill>
          <a:schemeClr val="accent6"/>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545465"/>
            <a:ext cx="10439300" cy="4572000"/>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3529BB8-2B23-CA4C-AFFF-D8CA15976169}"/>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21025456-8E26-4794-EC98-6CA57080B2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819108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kun overskrift">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pic>
        <p:nvPicPr>
          <p:cNvPr id="6" name="Grafik 5">
            <a:extLst>
              <a:ext uri="{FF2B5EF4-FFF2-40B4-BE49-F238E27FC236}">
                <a16:creationId xmlns:a16="http://schemas.microsoft.com/office/drawing/2014/main" id="{847B64CA-9025-7C76-02A9-62BAF6A4FEF0}"/>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147"/>
          <a:stretch/>
        </p:blipFill>
        <p:spPr>
          <a:xfrm>
            <a:off x="8796653" y="1659105"/>
            <a:ext cx="3395347" cy="4448762"/>
          </a:xfrm>
          <a:prstGeom prst="rect">
            <a:avLst/>
          </a:prstGeom>
        </p:spPr>
      </p:pic>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659105"/>
            <a:ext cx="10439300" cy="4541670"/>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7">
            <a:extLst>
              <a:ext uri="{FF2B5EF4-FFF2-40B4-BE49-F238E27FC236}">
                <a16:creationId xmlns:a16="http://schemas.microsoft.com/office/drawing/2014/main" id="{70705ADF-58A5-9BAC-F238-504B19934ED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69959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kun overskrift">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Titel på præsentation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6F502A88-CA79-C9BD-D9BB-C597BD9FAA9E}"/>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15442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8" y="1401384"/>
            <a:ext cx="8056537" cy="1649066"/>
          </a:xfrm>
        </p:spPr>
        <p:txBody>
          <a:bodyPr wrap="square" anchor="t">
            <a:noAutofit/>
          </a:bodyPr>
          <a:lstStyle>
            <a:lvl1pPr>
              <a:lnSpc>
                <a:spcPts val="7800"/>
              </a:lnSpc>
              <a:defRPr sz="6800" b="0">
                <a:solidFill>
                  <a:schemeClr val="bg1"/>
                </a:solidFill>
              </a:defRPr>
            </a:lvl1pPr>
          </a:lstStyle>
          <a:p>
            <a:r>
              <a:rPr lang="da-DK" dirty="0"/>
              <a:t>Klik for at redigere titeltypografien i masteren</a:t>
            </a:r>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
        <p:nvSpPr>
          <p:cNvPr id="7" name="Tekstfelt 6">
            <a:extLst>
              <a:ext uri="{FF2B5EF4-FFF2-40B4-BE49-F238E27FC236}">
                <a16:creationId xmlns:a16="http://schemas.microsoft.com/office/drawing/2014/main" id="{1808F7F1-D729-BCE9-E4E0-93E841D18E04}"/>
              </a:ext>
            </a:extLst>
          </p:cNvPr>
          <p:cNvSpPr txBox="1"/>
          <p:nvPr userDrawn="1"/>
        </p:nvSpPr>
        <p:spPr>
          <a:xfrm>
            <a:off x="540709" y="6003502"/>
            <a:ext cx="1518364" cy="400110"/>
          </a:xfrm>
          <a:prstGeom prst="rect">
            <a:avLst/>
          </a:prstGeom>
          <a:noFill/>
        </p:spPr>
        <p:txBody>
          <a:bodyPr wrap="none" rtlCol="0">
            <a:spAutoFit/>
          </a:bodyPr>
          <a:lstStyle/>
          <a:p>
            <a:r>
              <a:rPr lang="da-DK" sz="2000" dirty="0">
                <a:solidFill>
                  <a:schemeClr val="bg1"/>
                </a:solidFill>
              </a:rPr>
              <a:t>www.sik.dk</a:t>
            </a:r>
          </a:p>
        </p:txBody>
      </p:sp>
    </p:spTree>
    <p:extLst>
      <p:ext uri="{BB962C8B-B14F-4D97-AF65-F5344CB8AC3E}">
        <p14:creationId xmlns:p14="http://schemas.microsoft.com/office/powerpoint/2010/main" val="61671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B951ED86-C3ED-8317-D1C6-E3C04AFDE88A}"/>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97345201-07A1-81FB-3DD8-5844C6254C51}"/>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1488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1">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dirty="0"/>
              <a:t>Klik for at redigere titeltypografien i masteren</a:t>
            </a:r>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231184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2">
    <p:bg>
      <p:bgPr>
        <a:solidFill>
          <a:schemeClr val="accent2"/>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1CD13DC4-F848-609E-193D-6176E1E77AE8}"/>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23EAFC00-C529-FC95-094F-4037AAA4A792}"/>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226784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3">
    <p:bg>
      <p:bgPr>
        <a:solidFill>
          <a:schemeClr val="accent3"/>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6794C8D4-2DEC-9F42-9CC6-E09A28B604A4}"/>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9A8CBA49-4B07-529E-E844-DFEE5873715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1464036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D966FD72-E6BD-93D6-3B8D-0B6F3D28CD3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23288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8F644D73-7651-0042-F5A2-04B34BB3C111}"/>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411516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0B05B6E-1E61-E07E-EAE7-7DF147674335}"/>
              </a:ext>
            </a:extLst>
          </p:cNvPr>
          <p:cNvSpPr>
            <a:spLocks noGrp="1"/>
          </p:cNvSpPr>
          <p:nvPr>
            <p:ph type="title"/>
          </p:nvPr>
        </p:nvSpPr>
        <p:spPr>
          <a:xfrm>
            <a:off x="542927" y="332590"/>
            <a:ext cx="8638780" cy="1271866"/>
          </a:xfrm>
          <a:prstGeom prst="rect">
            <a:avLst/>
          </a:prstGeom>
        </p:spPr>
        <p:txBody>
          <a:bodyPr vert="horz" lIns="91440" tIns="45720" rIns="91440" bIns="45720" rtlCol="0" anchor="t">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D67EA54-E4EE-5EE7-84F3-18D1A756149D}"/>
              </a:ext>
            </a:extLst>
          </p:cNvPr>
          <p:cNvSpPr>
            <a:spLocks noGrp="1"/>
          </p:cNvSpPr>
          <p:nvPr>
            <p:ph type="body" idx="1"/>
          </p:nvPr>
        </p:nvSpPr>
        <p:spPr>
          <a:xfrm>
            <a:off x="542927" y="2208391"/>
            <a:ext cx="10402796" cy="4351338"/>
          </a:xfrm>
          <a:prstGeom prst="rect">
            <a:avLst/>
          </a:prstGeom>
        </p:spPr>
        <p:txBody>
          <a:bodyPr vert="horz" lIns="91440" tIns="45720" rIns="91440" bIns="4572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Pladsholder til sidefod 4">
            <a:extLst>
              <a:ext uri="{FF2B5EF4-FFF2-40B4-BE49-F238E27FC236}">
                <a16:creationId xmlns:a16="http://schemas.microsoft.com/office/drawing/2014/main" id="{0F1A3706-51D8-44DA-5C34-E5BD8DB543C6}"/>
              </a:ext>
            </a:extLst>
          </p:cNvPr>
          <p:cNvSpPr>
            <a:spLocks noGrp="1"/>
          </p:cNvSpPr>
          <p:nvPr>
            <p:ph type="ftr" sz="quarter" idx="3"/>
          </p:nvPr>
        </p:nvSpPr>
        <p:spPr>
          <a:xfrm>
            <a:off x="1765150" y="6332219"/>
            <a:ext cx="4546750" cy="365125"/>
          </a:xfrm>
          <a:prstGeom prst="rect">
            <a:avLst/>
          </a:prstGeom>
        </p:spPr>
        <p:txBody>
          <a:bodyPr vert="horz" lIns="0" tIns="45720" rIns="91440" bIns="45720" rtlCol="0" anchor="ctr"/>
          <a:lstStyle>
            <a:lvl1pPr algn="l">
              <a:defRPr lang="da-DK" sz="1000" dirty="0">
                <a:solidFill>
                  <a:schemeClr val="tx1"/>
                </a:solidFill>
              </a:defRPr>
            </a:lvl1pPr>
          </a:lstStyle>
          <a:p>
            <a:r>
              <a:rPr lang="da-DK" dirty="0"/>
              <a:t>Titel på præsentation</a:t>
            </a:r>
          </a:p>
        </p:txBody>
      </p:sp>
      <p:sp>
        <p:nvSpPr>
          <p:cNvPr id="6" name="Pladsholder til slidenummer 5">
            <a:extLst>
              <a:ext uri="{FF2B5EF4-FFF2-40B4-BE49-F238E27FC236}">
                <a16:creationId xmlns:a16="http://schemas.microsoft.com/office/drawing/2014/main" id="{FBE22DF7-A8B5-5B1A-AD6B-1E20674E9498}"/>
              </a:ext>
            </a:extLst>
          </p:cNvPr>
          <p:cNvSpPr>
            <a:spLocks noGrp="1"/>
          </p:cNvSpPr>
          <p:nvPr>
            <p:ph type="sldNum" sz="quarter" idx="4"/>
          </p:nvPr>
        </p:nvSpPr>
        <p:spPr>
          <a:xfrm>
            <a:off x="1125546" y="6332220"/>
            <a:ext cx="403860" cy="365125"/>
          </a:xfrm>
          <a:prstGeom prst="rect">
            <a:avLst/>
          </a:prstGeom>
        </p:spPr>
        <p:txBody>
          <a:bodyPr vert="horz" lIns="91440" tIns="45720" rIns="91440" bIns="45720" rtlCol="0" anchor="ctr"/>
          <a:lstStyle>
            <a:lvl1pPr algn="r">
              <a:defRPr sz="1000">
                <a:solidFill>
                  <a:schemeClr val="tx1"/>
                </a:solidFill>
              </a:defRPr>
            </a:lvl1pPr>
          </a:lstStyle>
          <a:p>
            <a:pPr algn="l"/>
            <a:fld id="{15B68EBF-68D0-4C65-A5A0-9AF2BF6CD718}" type="slidenum">
              <a:rPr lang="da-DK" smtClean="0"/>
              <a:pPr algn="l"/>
              <a:t>‹nr.›</a:t>
            </a:fld>
            <a:endParaRPr lang="da-DK" dirty="0"/>
          </a:p>
        </p:txBody>
      </p:sp>
      <p:pic>
        <p:nvPicPr>
          <p:cNvPr id="9" name="Grafik 8">
            <a:extLst>
              <a:ext uri="{FF2B5EF4-FFF2-40B4-BE49-F238E27FC236}">
                <a16:creationId xmlns:a16="http://schemas.microsoft.com/office/drawing/2014/main" id="{ACCC824F-0EF0-9569-A56E-E5F7E3054125}"/>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3126694"/>
      </p:ext>
    </p:extLst>
  </p:cSld>
  <p:clrMap bg1="lt1" tx1="dk1" bg2="lt2" tx2="dk2" accent1="accent1" accent2="accent2" accent3="accent3" accent4="accent4" accent5="accent5" accent6="accent6" hlink="hlink" folHlink="folHlink"/>
  <p:sldLayoutIdLst>
    <p:sldLayoutId id="2147483692"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88" r:id="rId25"/>
    <p:sldLayoutId id="2147483689" r:id="rId26"/>
    <p:sldLayoutId id="2147483690" r:id="rId27"/>
    <p:sldLayoutId id="2147483691" r:id="rId28"/>
    <p:sldLayoutId id="2147483678" r:id="rId29"/>
    <p:sldLayoutId id="2147483679" r:id="rId30"/>
    <p:sldLayoutId id="2147483680" r:id="rId31"/>
    <p:sldLayoutId id="2147483684" r:id="rId32"/>
    <p:sldLayoutId id="2147483685" r:id="rId33"/>
    <p:sldLayoutId id="2147483686" r:id="rId34"/>
    <p:sldLayoutId id="2147483687" r:id="rId35"/>
    <p:sldLayoutId id="2147483683" r:id="rId36"/>
    <p:sldLayoutId id="2147483682" r:id="rId37"/>
    <p:sldLayoutId id="2147483681" r:id="rId38"/>
  </p:sldLayoutIdLst>
  <p:hf hdr="0"/>
  <p:txStyles>
    <p:titleStyle>
      <a:lvl1pPr algn="l" defTabSz="914400" rtl="0" eaLnBrk="1" latinLnBrk="0" hangingPunct="1">
        <a:lnSpc>
          <a:spcPts val="4020"/>
        </a:lnSpc>
        <a:spcBef>
          <a:spcPct val="0"/>
        </a:spcBef>
        <a:buNone/>
        <a:defRPr sz="3350" b="0" kern="1200">
          <a:solidFill>
            <a:schemeClr val="tx1"/>
          </a:solidFill>
          <a:latin typeface="+mj-lt"/>
          <a:ea typeface="+mj-ea"/>
          <a:cs typeface="+mj-cs"/>
        </a:defRPr>
      </a:lvl1pPr>
    </p:titleStyle>
    <p:bodyStyle>
      <a:lvl1pPr marL="120650" indent="-12065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1pPr>
      <a:lvl2pPr marL="685800" indent="-1224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1584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1584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1584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youtube.com/watch?v=oyczLoTurAs" TargetMode="Externa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youtube.com/watch?v=g7SW_yVYYq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1.xml"/><Relationship Id="rId1" Type="http://schemas.openxmlformats.org/officeDocument/2006/relationships/tags" Target="../tags/tag13.xml"/><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youtube.com/watch?v=t45fHtJrhDI&amp;list=PLDAGgQHGmQJh2cXU3Mp8voAso6Oc6hd4t&amp;index=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B856-6742-3A75-E303-8FB0C49EF423}"/>
              </a:ext>
            </a:extLst>
          </p:cNvPr>
          <p:cNvSpPr>
            <a:spLocks noGrp="1"/>
          </p:cNvSpPr>
          <p:nvPr>
            <p:ph type="title"/>
          </p:nvPr>
        </p:nvSpPr>
        <p:spPr/>
        <p:txBody>
          <a:bodyPr/>
          <a:lstStyle/>
          <a:p>
            <a:r>
              <a:rPr lang="da-DK" dirty="0"/>
              <a:t>Brug fyrværkeriet sikkert</a:t>
            </a:r>
          </a:p>
        </p:txBody>
      </p:sp>
      <p:sp>
        <p:nvSpPr>
          <p:cNvPr id="3" name="Pladsholder til tekst 2">
            <a:extLst>
              <a:ext uri="{FF2B5EF4-FFF2-40B4-BE49-F238E27FC236}">
                <a16:creationId xmlns:a16="http://schemas.microsoft.com/office/drawing/2014/main" id="{83C3AF8E-EABE-7A1D-A8B1-7F639FD1A3E1}"/>
              </a:ext>
            </a:extLst>
          </p:cNvPr>
          <p:cNvSpPr>
            <a:spLocks noGrp="1"/>
          </p:cNvSpPr>
          <p:nvPr>
            <p:ph type="body" sz="quarter" idx="13"/>
          </p:nvPr>
        </p:nvSpPr>
        <p:spPr/>
        <p:txBody>
          <a:bodyPr/>
          <a:lstStyle/>
          <a:p>
            <a:r>
              <a:rPr lang="en-US" dirty="0" err="1"/>
              <a:t>Fyrværkerisikkerhed</a:t>
            </a:r>
            <a:r>
              <a:rPr lang="en-US" dirty="0"/>
              <a:t> for 7.-10. </a:t>
            </a:r>
            <a:r>
              <a:rPr lang="en-US" dirty="0" err="1"/>
              <a:t>klasse</a:t>
            </a:r>
            <a:r>
              <a:rPr lang="en-US" dirty="0"/>
              <a:t> - 2025</a:t>
            </a:r>
          </a:p>
        </p:txBody>
      </p:sp>
    </p:spTree>
    <p:custDataLst>
      <p:tags r:id="rId1"/>
    </p:custDataLst>
    <p:extLst>
      <p:ext uri="{BB962C8B-B14F-4D97-AF65-F5344CB8AC3E}">
        <p14:creationId xmlns:p14="http://schemas.microsoft.com/office/powerpoint/2010/main" val="1873067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10</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p:txBody>
          <a:bodyPr/>
          <a:lstStyle/>
          <a:p>
            <a:r>
              <a:rPr lang="da-DK" sz="3600" dirty="0"/>
              <a:t>Råd nr. 4 - Hold sikkerhedsafstanden </a:t>
            </a:r>
            <a:br>
              <a:rPr lang="da-DK" sz="3600" dirty="0"/>
            </a:br>
            <a:r>
              <a:rPr lang="da-DK" sz="3600" dirty="0"/>
              <a:t>og læn dig ikke ind over fyrværkeriet</a:t>
            </a:r>
            <a:br>
              <a:rPr lang="da-DK" sz="3600" dirty="0"/>
            </a:br>
            <a:endParaRPr lang="da-DK" dirty="0"/>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p:txBody>
          <a:bodyPr/>
          <a:lstStyle/>
          <a:p>
            <a:r>
              <a:rPr lang="da-DK" sz="2000" dirty="0"/>
              <a:t>På fyrværkeri skal der være oplyst en sikkerhedsafstand, dvs. hvor langt man skal være væk, når fyrværkeriet bliver skudt af. Det er vigtigt at holde sikkerhedsafstanden for at undgå at komme til skade. </a:t>
            </a:r>
          </a:p>
          <a:p>
            <a:endParaRPr lang="da-DK" sz="2000" dirty="0"/>
          </a:p>
          <a:p>
            <a:r>
              <a:rPr lang="da-DK" sz="2000" dirty="0"/>
              <a:t>Man skal også undgå at læne sig ind over fyrværkeri, når det antændes. Hvis der er en fejl på fyrværkeriet, kan det antænde så hurtigt, at man bliver ramt og får forbrændinger eller andre skader. </a:t>
            </a:r>
          </a:p>
          <a:p>
            <a:endParaRPr lang="da-DK" sz="2000" i="1" dirty="0"/>
          </a:p>
          <a:p>
            <a:r>
              <a:rPr lang="da-DK" sz="2000" i="1" dirty="0"/>
              <a:t>Har I styr på, hvor meget fx 5 eller 8 meters afstand er? Prøv evt. at måle det op – det er længere, end mange tror.</a:t>
            </a:r>
          </a:p>
          <a:p>
            <a:endParaRPr lang="da-DK" sz="2000" dirty="0"/>
          </a:p>
          <a:p>
            <a:endParaRPr lang="da-DK"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5"/>
          </p:nvPr>
        </p:nvSpPr>
        <p:spPr/>
        <p:txBody>
          <a:bodyPr/>
          <a:lstStyle/>
          <a:p>
            <a:r>
              <a:rPr lang="en-US" dirty="0"/>
              <a:t>Side</a:t>
            </a:r>
          </a:p>
        </p:txBody>
      </p:sp>
      <p:pic>
        <p:nvPicPr>
          <p:cNvPr id="13" name="Pladsholder til billede 12" descr="Billede af en dreng der skal til at tænde fyrværkeri ">
            <a:extLst>
              <a:ext uri="{FF2B5EF4-FFF2-40B4-BE49-F238E27FC236}">
                <a16:creationId xmlns:a16="http://schemas.microsoft.com/office/drawing/2014/main" id="{4A0E5747-4BE3-4C45-91BF-83AE8321DA8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825" r="8367"/>
          <a:stretch/>
        </p:blipFill>
        <p:spPr>
          <a:xfrm>
            <a:off x="7757162" y="1832908"/>
            <a:ext cx="3793601" cy="5025091"/>
          </a:xfrm>
        </p:spPr>
      </p:pic>
    </p:spTree>
    <p:custDataLst>
      <p:tags r:id="rId1"/>
    </p:custDataLst>
    <p:extLst>
      <p:ext uri="{BB962C8B-B14F-4D97-AF65-F5344CB8AC3E}">
        <p14:creationId xmlns:p14="http://schemas.microsoft.com/office/powerpoint/2010/main" val="280865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11</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p:txBody>
          <a:bodyPr/>
          <a:lstStyle/>
          <a:p>
            <a:r>
              <a:rPr lang="da-DK" sz="3600" dirty="0"/>
              <a:t>Råd nr. 5 - Gå aldrig tilbage til en fuser</a:t>
            </a:r>
            <a:br>
              <a:rPr lang="da-DK" sz="3600" dirty="0"/>
            </a:br>
            <a:endParaRPr lang="da-DK" sz="3600" b="1" dirty="0"/>
          </a:p>
        </p:txBody>
      </p:sp>
      <p:sp>
        <p:nvSpPr>
          <p:cNvPr id="3" name="Pladsholder til tekst 2" descr="Fyrværkeri, der ligger på jorden">
            <a:extLst>
              <a:ext uri="{FF2B5EF4-FFF2-40B4-BE49-F238E27FC236}">
                <a16:creationId xmlns:a16="http://schemas.microsoft.com/office/drawing/2014/main" id="{31744AA1-075C-CF2F-5199-84FCE76418A2}"/>
              </a:ext>
            </a:extLst>
          </p:cNvPr>
          <p:cNvSpPr>
            <a:spLocks noGrp="1"/>
          </p:cNvSpPr>
          <p:nvPr>
            <p:ph type="body" sz="quarter" idx="13"/>
          </p:nvPr>
        </p:nvSpPr>
        <p:spPr>
          <a:xfrm>
            <a:off x="542926" y="1518249"/>
            <a:ext cx="7148531" cy="3099472"/>
          </a:xfrm>
        </p:spPr>
        <p:txBody>
          <a:bodyPr/>
          <a:lstStyle/>
          <a:p>
            <a:r>
              <a:rPr lang="da-DK" sz="2000" dirty="0"/>
              <a:t>En fuser er fyrværkeri, der ligger på jorden og ikke er blevet skudt rigtigt af. Der kan stadig være krudt og gløder i fyrværkeriet, og hvis man tager det op, kan det eksplodere.</a:t>
            </a:r>
          </a:p>
          <a:p>
            <a:endParaRPr lang="da-DK" sz="2000" dirty="0"/>
          </a:p>
          <a:p>
            <a:r>
              <a:rPr lang="da-DK" sz="2000" dirty="0"/>
              <a:t>Hvis fyrværkeri ikke tænder ved første forsøg, skal man lade det ligge. Man skal ikke prøve at tænde en fuser igen, for man ved ikke, om fyrværkeriet har en fejl og pludselig kan eksplodere.</a:t>
            </a:r>
          </a:p>
          <a:p>
            <a:endParaRPr lang="da-DK" sz="2000" dirty="0"/>
          </a:p>
          <a:p>
            <a:r>
              <a:rPr lang="da-DK" sz="2000" dirty="0"/>
              <a:t>Når der skal ryddes op efter nytårsaften, så sørg for, at fuserne er helt slukkede. Kom dem gerne i en spand vand, inden fyrværkeriet fejes sammen og smides i skraldespanden eller køres på genbrugspladsen. </a:t>
            </a:r>
          </a:p>
          <a:p>
            <a:endParaRPr lang="da-DK" sz="2000" dirty="0"/>
          </a:p>
          <a:p>
            <a:r>
              <a:rPr lang="da-DK" sz="2000" i="1" dirty="0"/>
              <a:t>Fusere er farlige for alle. Hvad kan I gøre for at undgå, at mindre børn får fat i fusere, der ligger på jorden?</a:t>
            </a:r>
          </a:p>
          <a:p>
            <a:endParaRPr lang="da-DK" sz="2000" dirty="0"/>
          </a:p>
          <a:p>
            <a:endParaRPr lang="da-DK"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8" name="Pladsholder til billede 7" descr="Fyrværkeri, der ligger på jorden og ">
            <a:extLst>
              <a:ext uri="{FF2B5EF4-FFF2-40B4-BE49-F238E27FC236}">
                <a16:creationId xmlns:a16="http://schemas.microsoft.com/office/drawing/2014/main" id="{BD1745F6-9B8F-467A-B3C3-B208BE1D1D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446" r="11446"/>
          <a:stretch>
            <a:fillRect/>
          </a:stretch>
        </p:blipFill>
        <p:spPr/>
      </p:pic>
    </p:spTree>
    <p:custDataLst>
      <p:tags r:id="rId1"/>
    </p:custDataLst>
    <p:extLst>
      <p:ext uri="{BB962C8B-B14F-4D97-AF65-F5344CB8AC3E}">
        <p14:creationId xmlns:p14="http://schemas.microsoft.com/office/powerpoint/2010/main" val="137302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12</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p:txBody>
          <a:bodyPr/>
          <a:lstStyle/>
          <a:p>
            <a:r>
              <a:rPr lang="da-DK" sz="3600" b="1" dirty="0"/>
              <a:t>Benjamin Hav og fyrværkerirådene</a:t>
            </a:r>
            <a:br>
              <a:rPr lang="da-DK" sz="3600" dirty="0"/>
            </a:br>
            <a:endParaRPr lang="da-DK" sz="3600" b="1" dirty="0"/>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7" y="1767841"/>
            <a:ext cx="5553073" cy="2849880"/>
          </a:xfrm>
        </p:spPr>
        <p:txBody>
          <a:bodyPr/>
          <a:lstStyle/>
          <a:p>
            <a:r>
              <a:rPr lang="da-DK" sz="2000" dirty="0"/>
              <a:t>Benjamin Hav har lavet et afsnit om fyrværkeri, som kan findes på hans YouTube-kanal. </a:t>
            </a:r>
          </a:p>
          <a:p>
            <a:r>
              <a:rPr lang="da-DK" sz="2000" dirty="0"/>
              <a:t>Han får gode råd om, hvordan man bruger fyrværkeri sikkert, og så hjælper han en flok børn med at lave en sang om fyrværkerisikkerhed. </a:t>
            </a:r>
          </a:p>
          <a:p>
            <a:endParaRPr lang="da-DK" sz="2000" dirty="0"/>
          </a:p>
          <a:p>
            <a:endParaRPr lang="da-DK" sz="2000" dirty="0"/>
          </a:p>
          <a:p>
            <a:r>
              <a:rPr lang="da-DK" sz="2000" dirty="0"/>
              <a:t>Se evt. Benjamin Havs </a:t>
            </a:r>
          </a:p>
          <a:p>
            <a:r>
              <a:rPr lang="da-DK" sz="2000" dirty="0"/>
              <a:t>video her:</a:t>
            </a:r>
          </a:p>
          <a:p>
            <a:endParaRPr lang="da-DK" sz="2000" dirty="0"/>
          </a:p>
          <a:p>
            <a:r>
              <a:rPr lang="da-DK" sz="2000" dirty="0"/>
              <a:t>Hør sangen og se </a:t>
            </a:r>
          </a:p>
          <a:p>
            <a:r>
              <a:rPr lang="da-DK" sz="2000" dirty="0"/>
              <a:t>musikvideoen her:</a:t>
            </a:r>
          </a:p>
          <a:p>
            <a:endParaRPr lang="da-DK"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14" name="Pladsholder til billede 13" descr="Billede af Benjamin Hav">
            <a:extLst>
              <a:ext uri="{FF2B5EF4-FFF2-40B4-BE49-F238E27FC236}">
                <a16:creationId xmlns:a16="http://schemas.microsoft.com/office/drawing/2014/main" id="{2719AE21-3F46-4769-A317-2228F420CC0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4" b="154"/>
          <a:stretch>
            <a:fillRect/>
          </a:stretch>
        </p:blipFill>
        <p:spPr/>
      </p:pic>
      <p:pic>
        <p:nvPicPr>
          <p:cNvPr id="8" name="Grafik 7" descr="Afspil symbol">
            <a:hlinkClick r:id="rId4"/>
            <a:extLst>
              <a:ext uri="{FF2B5EF4-FFF2-40B4-BE49-F238E27FC236}">
                <a16:creationId xmlns:a16="http://schemas.microsoft.com/office/drawing/2014/main" id="{0D9E1D88-91FD-4605-B9E4-5689E20B1C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2628" y="5065035"/>
            <a:ext cx="2070490" cy="911878"/>
          </a:xfrm>
          <a:prstGeom prst="rect">
            <a:avLst/>
          </a:prstGeom>
        </p:spPr>
      </p:pic>
      <p:pic>
        <p:nvPicPr>
          <p:cNvPr id="12" name="Grafik 11" descr="Afspil symbol">
            <a:hlinkClick r:id="rId7"/>
            <a:extLst>
              <a:ext uri="{FF2B5EF4-FFF2-40B4-BE49-F238E27FC236}">
                <a16:creationId xmlns:a16="http://schemas.microsoft.com/office/drawing/2014/main" id="{C29A2B36-2431-4E5C-BB84-B641BFBB1B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2628" y="3975504"/>
            <a:ext cx="2070490" cy="911878"/>
          </a:xfrm>
          <a:prstGeom prst="rect">
            <a:avLst/>
          </a:prstGeom>
        </p:spPr>
      </p:pic>
    </p:spTree>
    <p:custDataLst>
      <p:tags r:id="rId1"/>
    </p:custDataLst>
    <p:extLst>
      <p:ext uri="{BB962C8B-B14F-4D97-AF65-F5344CB8AC3E}">
        <p14:creationId xmlns:p14="http://schemas.microsoft.com/office/powerpoint/2010/main" val="102215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sidefod 10">
            <a:extLst>
              <a:ext uri="{FF2B5EF4-FFF2-40B4-BE49-F238E27FC236}">
                <a16:creationId xmlns:a16="http://schemas.microsoft.com/office/drawing/2014/main" id="{7C7CFF18-24BC-3EA5-44FF-DF238A669BE7}"/>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2" name="Pladsholder til slidenummer 11">
            <a:extLst>
              <a:ext uri="{FF2B5EF4-FFF2-40B4-BE49-F238E27FC236}">
                <a16:creationId xmlns:a16="http://schemas.microsoft.com/office/drawing/2014/main" id="{2B7CE6CC-C861-9968-6991-34C1BAE3F68E}"/>
              </a:ext>
            </a:extLst>
          </p:cNvPr>
          <p:cNvSpPr>
            <a:spLocks noGrp="1"/>
          </p:cNvSpPr>
          <p:nvPr>
            <p:ph type="sldNum" sz="quarter" idx="12"/>
          </p:nvPr>
        </p:nvSpPr>
        <p:spPr/>
        <p:txBody>
          <a:bodyPr/>
          <a:lstStyle/>
          <a:p>
            <a:fld id="{15B68EBF-68D0-4C65-A5A0-9AF2BF6CD718}" type="slidenum">
              <a:rPr lang="da-DK" smtClean="0"/>
              <a:t>13</a:t>
            </a:fld>
            <a:endParaRPr lang="da-DK"/>
          </a:p>
        </p:txBody>
      </p:sp>
      <p:sp>
        <p:nvSpPr>
          <p:cNvPr id="5" name="Titel 4">
            <a:extLst>
              <a:ext uri="{FF2B5EF4-FFF2-40B4-BE49-F238E27FC236}">
                <a16:creationId xmlns:a16="http://schemas.microsoft.com/office/drawing/2014/main" id="{9FA78F2F-999B-FCD1-25FD-54F927597972}"/>
              </a:ext>
            </a:extLst>
          </p:cNvPr>
          <p:cNvSpPr>
            <a:spLocks noGrp="1"/>
          </p:cNvSpPr>
          <p:nvPr>
            <p:ph type="title"/>
          </p:nvPr>
        </p:nvSpPr>
        <p:spPr/>
        <p:txBody>
          <a:bodyPr/>
          <a:lstStyle/>
          <a:p>
            <a:r>
              <a:rPr lang="da-DK" dirty="0"/>
              <a:t>Vil I være med i en konkurrence?</a:t>
            </a:r>
          </a:p>
        </p:txBody>
      </p:sp>
      <p:pic>
        <p:nvPicPr>
          <p:cNvPr id="4" name="Pladsholder til billede 3" descr="Billede af en biograf ">
            <a:extLst>
              <a:ext uri="{FF2B5EF4-FFF2-40B4-BE49-F238E27FC236}">
                <a16:creationId xmlns:a16="http://schemas.microsoft.com/office/drawing/2014/main" id="{DE1E00BF-A7FB-4E04-B6B3-6804D07E51AC}"/>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7646" r="27646"/>
          <a:stretch>
            <a:fillRect/>
          </a:stretch>
        </p:blipFill>
        <p:spPr>
          <a:blipFill dpi="0" rotWithShape="1">
            <a:blip r:embed="rId4"/>
            <a:srcRect/>
            <a:tile tx="-1619250" ty="812800" sx="100000" sy="100000" flip="none" algn="b"/>
          </a:blipFill>
        </p:spPr>
      </p:pic>
      <p:sp>
        <p:nvSpPr>
          <p:cNvPr id="6" name="Pladsholder til tekst 5">
            <a:extLst>
              <a:ext uri="{FF2B5EF4-FFF2-40B4-BE49-F238E27FC236}">
                <a16:creationId xmlns:a16="http://schemas.microsoft.com/office/drawing/2014/main" id="{AEA8B32B-BC0F-AF0F-BBE4-F07444B0C10A}"/>
              </a:ext>
            </a:extLst>
          </p:cNvPr>
          <p:cNvSpPr>
            <a:spLocks noGrp="1"/>
          </p:cNvSpPr>
          <p:nvPr>
            <p:ph type="body" sz="quarter" idx="14"/>
          </p:nvPr>
        </p:nvSpPr>
        <p:spPr>
          <a:xfrm>
            <a:off x="542927" y="1483743"/>
            <a:ext cx="6886574" cy="4846950"/>
          </a:xfrm>
        </p:spPr>
        <p:txBody>
          <a:bodyPr/>
          <a:lstStyle/>
          <a:p>
            <a:pPr marL="0" indent="0">
              <a:buNone/>
            </a:pPr>
            <a:r>
              <a:rPr lang="da-DK" sz="2000" dirty="0"/>
              <a:t>Giv nogle gode råd om sikker brug af fyrværkeri til jeres jævnaldrende. </a:t>
            </a:r>
          </a:p>
          <a:p>
            <a:pPr marL="0" indent="0">
              <a:buNone/>
            </a:pPr>
            <a:endParaRPr lang="da-DK" sz="2000" dirty="0"/>
          </a:p>
          <a:p>
            <a:pPr marL="0" indent="0">
              <a:buNone/>
            </a:pPr>
            <a:r>
              <a:rPr lang="da-DK" sz="2000" dirty="0"/>
              <a:t>Optag en kort video og send den til Sikkerhedsstyrelsen.</a:t>
            </a:r>
          </a:p>
          <a:p>
            <a:pPr marL="0" indent="0">
              <a:buNone/>
            </a:pPr>
            <a:endParaRPr lang="da-DK" sz="2000" dirty="0"/>
          </a:p>
          <a:p>
            <a:pPr marL="0" indent="0">
              <a:buNone/>
            </a:pPr>
            <a:r>
              <a:rPr lang="da-DK" sz="2000" dirty="0"/>
              <a:t>Fortæl os, om videoen evt. må offentliggøres på Sikkerhedsstyrelsens Instagram.</a:t>
            </a:r>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r>
              <a:rPr lang="da-DK" sz="2000" dirty="0"/>
              <a:t>Fortæl også adressen på jeres klasse, hvor mange elever I er og hvor jeres nærmeste biograf er.</a:t>
            </a:r>
          </a:p>
          <a:p>
            <a:pPr marL="0" indent="0">
              <a:buNone/>
            </a:pPr>
            <a:endParaRPr lang="da-DK" sz="2000" dirty="0"/>
          </a:p>
          <a:p>
            <a:pPr marL="0" indent="0">
              <a:buNone/>
            </a:pPr>
            <a:r>
              <a:rPr lang="da-DK" sz="2000" dirty="0"/>
              <a:t>Så er I med i en lodtrækning om biografbilletter til hele klassen. </a:t>
            </a:r>
          </a:p>
          <a:p>
            <a:pPr marL="0" indent="0">
              <a:buNone/>
            </a:pPr>
            <a:endParaRPr lang="da-DK" sz="2000" dirty="0"/>
          </a:p>
          <a:p>
            <a:pPr marL="0" indent="0">
              <a:buNone/>
            </a:pPr>
            <a:endParaRPr lang="da-DK" sz="2000" dirty="0"/>
          </a:p>
        </p:txBody>
      </p:sp>
      <p:sp>
        <p:nvSpPr>
          <p:cNvPr id="8" name="Pladsholder til tekst 7">
            <a:extLst>
              <a:ext uri="{FF2B5EF4-FFF2-40B4-BE49-F238E27FC236}">
                <a16:creationId xmlns:a16="http://schemas.microsoft.com/office/drawing/2014/main" id="{96518397-D923-F355-CC67-027B2754AC7D}"/>
              </a:ext>
            </a:extLst>
          </p:cNvPr>
          <p:cNvSpPr>
            <a:spLocks noGrp="1"/>
          </p:cNvSpPr>
          <p:nvPr>
            <p:ph type="body" sz="quarter" idx="16"/>
          </p:nvPr>
        </p:nvSpPr>
        <p:spPr/>
        <p:txBody>
          <a:bodyPr/>
          <a:lstStyle/>
          <a:p>
            <a:r>
              <a:rPr lang="en-US" dirty="0"/>
              <a:t>Side</a:t>
            </a:r>
          </a:p>
        </p:txBody>
      </p:sp>
    </p:spTree>
    <p:custDataLst>
      <p:tags r:id="rId1"/>
    </p:custDataLst>
    <p:extLst>
      <p:ext uri="{BB962C8B-B14F-4D97-AF65-F5344CB8AC3E}">
        <p14:creationId xmlns:p14="http://schemas.microsoft.com/office/powerpoint/2010/main" val="136262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E0779A-8735-445A-B4F3-AE98A114C371}"/>
              </a:ext>
            </a:extLst>
          </p:cNvPr>
          <p:cNvSpPr>
            <a:spLocks noGrp="1"/>
          </p:cNvSpPr>
          <p:nvPr>
            <p:ph type="title"/>
          </p:nvPr>
        </p:nvSpPr>
        <p:spPr>
          <a:xfrm>
            <a:off x="540708" y="1401384"/>
            <a:ext cx="11123208" cy="3542756"/>
          </a:xfrm>
        </p:spPr>
        <p:txBody>
          <a:bodyPr/>
          <a:lstStyle/>
          <a:p>
            <a:pPr>
              <a:lnSpc>
                <a:spcPct val="100000"/>
              </a:lnSpc>
            </a:pPr>
            <a:r>
              <a:rPr lang="da-DK" dirty="0"/>
              <a:t>Godt nytår </a:t>
            </a:r>
            <a:br>
              <a:rPr lang="da-DK" dirty="0"/>
            </a:br>
            <a:r>
              <a:rPr lang="da-DK" sz="4400" dirty="0"/>
              <a:t>- og husk nu </a:t>
            </a:r>
            <a:br>
              <a:rPr lang="da-DK" sz="4400" dirty="0"/>
            </a:br>
            <a:r>
              <a:rPr lang="da-DK" sz="4400" dirty="0"/>
              <a:t>sikkerhedsbrillerne!</a:t>
            </a:r>
          </a:p>
        </p:txBody>
      </p:sp>
      <p:pic>
        <p:nvPicPr>
          <p:cNvPr id="5" name="Billede 4" descr="Billede af sikkerhedsbriller ">
            <a:extLst>
              <a:ext uri="{FF2B5EF4-FFF2-40B4-BE49-F238E27FC236}">
                <a16:creationId xmlns:a16="http://schemas.microsoft.com/office/drawing/2014/main" id="{961E6DED-BFF9-4B0B-87E2-AB1F08866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206" y="3697808"/>
            <a:ext cx="3368603" cy="1895302"/>
          </a:xfrm>
          <a:prstGeom prst="rect">
            <a:avLst/>
          </a:prstGeom>
        </p:spPr>
      </p:pic>
    </p:spTree>
    <p:extLst>
      <p:ext uri="{BB962C8B-B14F-4D97-AF65-F5344CB8AC3E}">
        <p14:creationId xmlns:p14="http://schemas.microsoft.com/office/powerpoint/2010/main" val="236934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Billede af en hånd med en mobil">
            <a:extLst>
              <a:ext uri="{FF2B5EF4-FFF2-40B4-BE49-F238E27FC236}">
                <a16:creationId xmlns:a16="http://schemas.microsoft.com/office/drawing/2014/main" id="{BD45255D-E0F7-45D4-8E10-34141DE2F7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062" r="32062"/>
          <a:stretch>
            <a:fillRect/>
          </a:stretch>
        </p:blipFill>
        <p:spPr/>
      </p:pic>
      <p:sp>
        <p:nvSpPr>
          <p:cNvPr id="3" name="Pladsholder til sidefod 2">
            <a:extLst>
              <a:ext uri="{FF2B5EF4-FFF2-40B4-BE49-F238E27FC236}">
                <a16:creationId xmlns:a16="http://schemas.microsoft.com/office/drawing/2014/main" id="{8D918DCE-2AA5-BF96-DDEB-6E08058164C4}"/>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4" name="Pladsholder til slidenummer 3">
            <a:extLst>
              <a:ext uri="{FF2B5EF4-FFF2-40B4-BE49-F238E27FC236}">
                <a16:creationId xmlns:a16="http://schemas.microsoft.com/office/drawing/2014/main" id="{057797AB-0437-4FDA-3C26-63051D5FB4F6}"/>
              </a:ext>
            </a:extLst>
          </p:cNvPr>
          <p:cNvSpPr>
            <a:spLocks noGrp="1"/>
          </p:cNvSpPr>
          <p:nvPr>
            <p:ph type="sldNum" sz="quarter" idx="12"/>
          </p:nvPr>
        </p:nvSpPr>
        <p:spPr/>
        <p:txBody>
          <a:bodyPr/>
          <a:lstStyle/>
          <a:p>
            <a:fld id="{15B68EBF-68D0-4C65-A5A0-9AF2BF6CD718}" type="slidenum">
              <a:rPr lang="da-DK" smtClean="0"/>
              <a:t>2</a:t>
            </a:fld>
            <a:endParaRPr lang="da-DK"/>
          </a:p>
        </p:txBody>
      </p:sp>
      <p:sp>
        <p:nvSpPr>
          <p:cNvPr id="2" name="Titel 1">
            <a:extLst>
              <a:ext uri="{FF2B5EF4-FFF2-40B4-BE49-F238E27FC236}">
                <a16:creationId xmlns:a16="http://schemas.microsoft.com/office/drawing/2014/main" id="{FE801FF1-FBF3-9E22-B3D9-2DD85B19311E}"/>
              </a:ext>
            </a:extLst>
          </p:cNvPr>
          <p:cNvSpPr>
            <a:spLocks noGrp="1"/>
          </p:cNvSpPr>
          <p:nvPr>
            <p:ph type="title"/>
          </p:nvPr>
        </p:nvSpPr>
        <p:spPr/>
        <p:txBody>
          <a:bodyPr/>
          <a:lstStyle/>
          <a:p>
            <a:r>
              <a:rPr lang="da-DK" dirty="0"/>
              <a:t>En nytårsaften skal være en god oplevelse</a:t>
            </a:r>
          </a:p>
        </p:txBody>
      </p:sp>
      <p:sp>
        <p:nvSpPr>
          <p:cNvPr id="5" name="Pladsholder til tekst 4">
            <a:extLst>
              <a:ext uri="{FF2B5EF4-FFF2-40B4-BE49-F238E27FC236}">
                <a16:creationId xmlns:a16="http://schemas.microsoft.com/office/drawing/2014/main" id="{6148979E-E487-D747-D7AE-87681D3A5528}"/>
              </a:ext>
            </a:extLst>
          </p:cNvPr>
          <p:cNvSpPr>
            <a:spLocks noGrp="1"/>
          </p:cNvSpPr>
          <p:nvPr>
            <p:ph type="body" sz="quarter" idx="13"/>
          </p:nvPr>
        </p:nvSpPr>
        <p:spPr/>
        <p:txBody>
          <a:bodyPr/>
          <a:lstStyle/>
          <a:p>
            <a:r>
              <a:rPr lang="da-DK" sz="2000" dirty="0"/>
              <a:t>Har I tænkt over, at fyrværkeri ikke kun er flot og sjovt – det kan også være farligt?</a:t>
            </a:r>
          </a:p>
          <a:p>
            <a:endParaRPr lang="da-DK" sz="2000" dirty="0"/>
          </a:p>
          <a:p>
            <a:r>
              <a:rPr lang="da-DK" sz="2000" dirty="0"/>
              <a:t>Her er et eksempel på, hvad der kan ske, hvis I ikke bruger fyrværkeriet korrekt.  </a:t>
            </a:r>
          </a:p>
          <a:p>
            <a:endParaRPr lang="da-DK" sz="2000" dirty="0"/>
          </a:p>
          <a:p>
            <a:endParaRPr lang="da-DK" sz="2000" dirty="0"/>
          </a:p>
          <a:p>
            <a:endParaRPr lang="da-DK" sz="2000" dirty="0"/>
          </a:p>
          <a:p>
            <a:r>
              <a:rPr lang="da-DK" sz="2000" dirty="0"/>
              <a:t>Se videoen:</a:t>
            </a:r>
          </a:p>
        </p:txBody>
      </p:sp>
      <p:sp>
        <p:nvSpPr>
          <p:cNvPr id="10" name="Pladsholder til tekst 9">
            <a:extLst>
              <a:ext uri="{FF2B5EF4-FFF2-40B4-BE49-F238E27FC236}">
                <a16:creationId xmlns:a16="http://schemas.microsoft.com/office/drawing/2014/main" id="{C10D70ED-41DD-6D94-B94E-FD3F0069D9C5}"/>
              </a:ext>
            </a:extLst>
          </p:cNvPr>
          <p:cNvSpPr>
            <a:spLocks noGrp="1"/>
          </p:cNvSpPr>
          <p:nvPr>
            <p:ph type="body" sz="quarter" idx="15"/>
          </p:nvPr>
        </p:nvSpPr>
        <p:spPr/>
        <p:txBody>
          <a:bodyPr/>
          <a:lstStyle/>
          <a:p>
            <a:r>
              <a:rPr lang="en-US" dirty="0"/>
              <a:t>Side</a:t>
            </a:r>
          </a:p>
        </p:txBody>
      </p:sp>
      <p:pic>
        <p:nvPicPr>
          <p:cNvPr id="9" name="Grafik 8" descr="Afspil symbol">
            <a:hlinkClick r:id="rId4"/>
            <a:extLst>
              <a:ext uri="{FF2B5EF4-FFF2-40B4-BE49-F238E27FC236}">
                <a16:creationId xmlns:a16="http://schemas.microsoft.com/office/drawing/2014/main" id="{4FC50ED4-EC61-46C7-A23C-4FF25D6CEF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1550" y="2616423"/>
            <a:ext cx="3020404" cy="1330236"/>
          </a:xfrm>
          <a:prstGeom prst="rect">
            <a:avLst/>
          </a:prstGeom>
        </p:spPr>
      </p:pic>
    </p:spTree>
    <p:custDataLst>
      <p:tags r:id="rId1"/>
    </p:custDataLst>
    <p:extLst>
      <p:ext uri="{BB962C8B-B14F-4D97-AF65-F5344CB8AC3E}">
        <p14:creationId xmlns:p14="http://schemas.microsoft.com/office/powerpoint/2010/main" val="276310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8D918DCE-2AA5-BF96-DDEB-6E08058164C4}"/>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4" name="Pladsholder til slidenummer 3">
            <a:extLst>
              <a:ext uri="{FF2B5EF4-FFF2-40B4-BE49-F238E27FC236}">
                <a16:creationId xmlns:a16="http://schemas.microsoft.com/office/drawing/2014/main" id="{057797AB-0437-4FDA-3C26-63051D5FB4F6}"/>
              </a:ext>
            </a:extLst>
          </p:cNvPr>
          <p:cNvSpPr>
            <a:spLocks noGrp="1"/>
          </p:cNvSpPr>
          <p:nvPr>
            <p:ph type="sldNum" sz="quarter" idx="12"/>
          </p:nvPr>
        </p:nvSpPr>
        <p:spPr/>
        <p:txBody>
          <a:bodyPr/>
          <a:lstStyle/>
          <a:p>
            <a:fld id="{15B68EBF-68D0-4C65-A5A0-9AF2BF6CD718}" type="slidenum">
              <a:rPr lang="da-DK" smtClean="0"/>
              <a:t>3</a:t>
            </a:fld>
            <a:endParaRPr lang="da-DK"/>
          </a:p>
        </p:txBody>
      </p:sp>
      <p:sp>
        <p:nvSpPr>
          <p:cNvPr id="2" name="Titel 1">
            <a:extLst>
              <a:ext uri="{FF2B5EF4-FFF2-40B4-BE49-F238E27FC236}">
                <a16:creationId xmlns:a16="http://schemas.microsoft.com/office/drawing/2014/main" id="{FE801FF1-FBF3-9E22-B3D9-2DD85B19311E}"/>
              </a:ext>
            </a:extLst>
          </p:cNvPr>
          <p:cNvSpPr>
            <a:spLocks noGrp="1"/>
          </p:cNvSpPr>
          <p:nvPr>
            <p:ph type="title"/>
          </p:nvPr>
        </p:nvSpPr>
        <p:spPr/>
        <p:txBody>
          <a:bodyPr/>
          <a:lstStyle/>
          <a:p>
            <a:r>
              <a:rPr lang="da-DK" dirty="0"/>
              <a:t>Hvad kan der være sket i filmen?</a:t>
            </a:r>
          </a:p>
        </p:txBody>
      </p:sp>
      <p:sp>
        <p:nvSpPr>
          <p:cNvPr id="5" name="Pladsholder til tekst 4">
            <a:extLst>
              <a:ext uri="{FF2B5EF4-FFF2-40B4-BE49-F238E27FC236}">
                <a16:creationId xmlns:a16="http://schemas.microsoft.com/office/drawing/2014/main" id="{6148979E-E487-D747-D7AE-87681D3A5528}"/>
              </a:ext>
            </a:extLst>
          </p:cNvPr>
          <p:cNvSpPr>
            <a:spLocks noGrp="1"/>
          </p:cNvSpPr>
          <p:nvPr>
            <p:ph type="body" sz="quarter" idx="13"/>
          </p:nvPr>
        </p:nvSpPr>
        <p:spPr>
          <a:xfrm>
            <a:off x="542927" y="2127600"/>
            <a:ext cx="6784973" cy="2477351"/>
          </a:xfrm>
        </p:spPr>
        <p:txBody>
          <a:bodyPr/>
          <a:lstStyle/>
          <a:p>
            <a:r>
              <a:rPr lang="da-DK" sz="2000" dirty="0"/>
              <a:t>Snak om, hvad personen i filmen kan have gjort forkert.</a:t>
            </a:r>
          </a:p>
          <a:p>
            <a:endParaRPr lang="da-DK" sz="2000" dirty="0"/>
          </a:p>
          <a:p>
            <a:r>
              <a:rPr lang="da-DK" sz="2000" dirty="0"/>
              <a:t>Ansigt, øjne og hænder er der, hvor der er størst risiko for skader, hvis man er uheldig med fyrværkeri. </a:t>
            </a:r>
          </a:p>
          <a:p>
            <a:r>
              <a:rPr lang="da-DK" sz="2000" dirty="0"/>
              <a:t>Det går ikke kun ud over udseendet – man kan også miste synet eller muligheden for at bruge en hånd. </a:t>
            </a:r>
          </a:p>
          <a:p>
            <a:endParaRPr lang="da-DK" sz="2000" dirty="0"/>
          </a:p>
          <a:p>
            <a:endParaRPr lang="da-DK" dirty="0"/>
          </a:p>
        </p:txBody>
      </p:sp>
      <p:sp>
        <p:nvSpPr>
          <p:cNvPr id="10" name="Pladsholder til tekst 9">
            <a:extLst>
              <a:ext uri="{FF2B5EF4-FFF2-40B4-BE49-F238E27FC236}">
                <a16:creationId xmlns:a16="http://schemas.microsoft.com/office/drawing/2014/main" id="{C10D70ED-41DD-6D94-B94E-FD3F0069D9C5}"/>
              </a:ext>
            </a:extLst>
          </p:cNvPr>
          <p:cNvSpPr>
            <a:spLocks noGrp="1"/>
          </p:cNvSpPr>
          <p:nvPr>
            <p:ph type="body" sz="quarter" idx="15"/>
          </p:nvPr>
        </p:nvSpPr>
        <p:spPr/>
        <p:txBody>
          <a:bodyPr/>
          <a:lstStyle/>
          <a:p>
            <a:r>
              <a:rPr lang="en-US" dirty="0"/>
              <a:t>Side</a:t>
            </a:r>
          </a:p>
        </p:txBody>
      </p:sp>
      <p:pic>
        <p:nvPicPr>
          <p:cNvPr id="13" name="Pladsholder til billede 12" descr="Billede af en ung mand der har en forbinding om hovedet">
            <a:extLst>
              <a:ext uri="{FF2B5EF4-FFF2-40B4-BE49-F238E27FC236}">
                <a16:creationId xmlns:a16="http://schemas.microsoft.com/office/drawing/2014/main" id="{E0520BAC-D9F9-4A5D-BB2B-2DA19163CCF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062" r="32062"/>
          <a:stretch>
            <a:fillRect/>
          </a:stretch>
        </p:blipFill>
        <p:spPr/>
      </p:pic>
    </p:spTree>
    <p:custDataLst>
      <p:tags r:id="rId1"/>
    </p:custDataLst>
    <p:extLst>
      <p:ext uri="{BB962C8B-B14F-4D97-AF65-F5344CB8AC3E}">
        <p14:creationId xmlns:p14="http://schemas.microsoft.com/office/powerpoint/2010/main" val="205062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4</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a:xfrm>
            <a:off x="542927" y="331200"/>
            <a:ext cx="8638780" cy="651660"/>
          </a:xfrm>
        </p:spPr>
        <p:txBody>
          <a:bodyPr/>
          <a:lstStyle/>
          <a:p>
            <a:r>
              <a:rPr lang="da-DK" dirty="0"/>
              <a:t>Lidt tal om fyrværkeriulykker</a:t>
            </a:r>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5" y="1524000"/>
            <a:ext cx="5278755" cy="4338729"/>
          </a:xfrm>
        </p:spPr>
        <p:txBody>
          <a:bodyPr/>
          <a:lstStyle/>
          <a:p>
            <a:r>
              <a:rPr lang="da-DK" sz="2000" dirty="0">
                <a:latin typeface="+mj-lt"/>
              </a:rPr>
              <a:t>Ved nytåret 2024-2025 kom i alt 210 personer til skade med fyrværkeri, så de måtte på skadestuen.</a:t>
            </a:r>
          </a:p>
          <a:p>
            <a:endParaRPr lang="da-DK" sz="2000" dirty="0"/>
          </a:p>
          <a:p>
            <a:r>
              <a:rPr lang="da-DK" sz="2000" dirty="0"/>
              <a:t>40 procent af ulykkerne ramte børn og unge under 18 år.</a:t>
            </a:r>
          </a:p>
          <a:p>
            <a:endParaRPr lang="da-DK" sz="2000" dirty="0"/>
          </a:p>
          <a:p>
            <a:r>
              <a:rPr lang="da-DK" sz="2000" dirty="0"/>
              <a:t>Kun 30 procent af dem, der kom til skade, havde sikkerhedsbriller på.</a:t>
            </a:r>
          </a:p>
          <a:p>
            <a:endParaRPr lang="da-DK" sz="2000" dirty="0"/>
          </a:p>
          <a:p>
            <a:r>
              <a:rPr lang="da-DK" sz="2000" dirty="0"/>
              <a:t>59 ulykker skete med batterier.</a:t>
            </a:r>
          </a:p>
          <a:p>
            <a:r>
              <a:rPr lang="da-DK" sz="2000" dirty="0"/>
              <a:t>47 ulykker skete med raketter.</a:t>
            </a:r>
          </a:p>
          <a:p>
            <a:r>
              <a:rPr lang="da-DK" sz="2000" dirty="0"/>
              <a:t>30 ulykker skete med bomberør.</a:t>
            </a:r>
          </a:p>
          <a:p>
            <a:r>
              <a:rPr lang="da-DK" sz="2000" dirty="0"/>
              <a:t>28 ulykker skete med indendørs fyrværkeri.</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sz="1800" i="1"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8" name="Pladsholder til billede 7" descr="Billede af en ung mand der har været udsat for en fyrværkeriulykke">
            <a:extLst>
              <a:ext uri="{FF2B5EF4-FFF2-40B4-BE49-F238E27FC236}">
                <a16:creationId xmlns:a16="http://schemas.microsoft.com/office/drawing/2014/main" id="{3470E193-B915-4177-A238-FA68A725BDA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pic>
        <p:nvPicPr>
          <p:cNvPr id="5" name="Billede 4">
            <a:extLst>
              <a:ext uri="{FF2B5EF4-FFF2-40B4-BE49-F238E27FC236}">
                <a16:creationId xmlns:a16="http://schemas.microsoft.com/office/drawing/2014/main" id="{AB3FB22C-098D-45B7-B027-C4A9452B0C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581" y="5891082"/>
            <a:ext cx="1025599" cy="1025599"/>
          </a:xfrm>
          <a:prstGeom prst="rect">
            <a:avLst/>
          </a:prstGeom>
        </p:spPr>
      </p:pic>
    </p:spTree>
    <p:custDataLst>
      <p:tags r:id="rId1"/>
    </p:custDataLst>
    <p:extLst>
      <p:ext uri="{BB962C8B-B14F-4D97-AF65-F5344CB8AC3E}">
        <p14:creationId xmlns:p14="http://schemas.microsoft.com/office/powerpoint/2010/main" val="258302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5</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a:xfrm>
            <a:off x="542926" y="331200"/>
            <a:ext cx="10257345" cy="651660"/>
          </a:xfrm>
        </p:spPr>
        <p:txBody>
          <a:bodyPr/>
          <a:lstStyle/>
          <a:p>
            <a:r>
              <a:rPr lang="da-DK" dirty="0"/>
              <a:t>Hvorfor er det vigtigt at bruge fyrværkeri rigtigt?</a:t>
            </a:r>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5" y="1524000"/>
            <a:ext cx="5278755" cy="4338729"/>
          </a:xfrm>
        </p:spPr>
        <p:txBody>
          <a:bodyPr/>
          <a:lstStyle/>
          <a:p>
            <a:r>
              <a:rPr lang="da-DK" sz="2000" dirty="0"/>
              <a:t>Fyrværkeri kan være farligt, fordi det:</a:t>
            </a:r>
            <a:br>
              <a:rPr lang="da-DK" sz="2000" dirty="0"/>
            </a:br>
            <a:endParaRPr lang="da-DK" sz="2000" dirty="0"/>
          </a:p>
          <a:p>
            <a:pPr marL="342900" indent="-342900">
              <a:buFontTx/>
              <a:buChar char="-"/>
            </a:pPr>
            <a:r>
              <a:rPr lang="da-DK" sz="2000" dirty="0"/>
              <a:t>indeholder kemikalier og krudt, der kan brænde og eksplodere og give alvorlige skader</a:t>
            </a:r>
          </a:p>
          <a:p>
            <a:pPr marL="342900" indent="-342900">
              <a:buFontTx/>
              <a:buChar char="-"/>
            </a:pPr>
            <a:r>
              <a:rPr lang="da-DK" sz="2000" dirty="0"/>
              <a:t>flyver gennem luften, og det kan være svært at bedømme, hvor eller hvem det rammer</a:t>
            </a:r>
          </a:p>
          <a:p>
            <a:pPr marL="342900" indent="-342900">
              <a:buFontTx/>
              <a:buChar char="-"/>
            </a:pPr>
            <a:r>
              <a:rPr lang="da-DK" sz="2000" dirty="0"/>
              <a:t>giver ildkugler og gnister, som kan give forbrændinger eller sætte ild på omgivelserne.</a:t>
            </a:r>
          </a:p>
          <a:p>
            <a:endParaRPr lang="da-DK" sz="2000" dirty="0"/>
          </a:p>
          <a:p>
            <a:r>
              <a:rPr lang="da-DK" sz="2000" dirty="0"/>
              <a:t>Lær de 5 fyrværkeriråd at kende – og følg dem!</a:t>
            </a:r>
          </a:p>
          <a:p>
            <a:endParaRPr lang="da-DK" dirty="0"/>
          </a:p>
          <a:p>
            <a:endParaRPr lang="da-DK" dirty="0"/>
          </a:p>
          <a:p>
            <a:endParaRPr lang="da-DK" dirty="0"/>
          </a:p>
          <a:p>
            <a:endParaRPr lang="da-DK" dirty="0"/>
          </a:p>
          <a:p>
            <a:endParaRPr lang="da-DK" dirty="0"/>
          </a:p>
          <a:p>
            <a:endParaRPr lang="da-DK" dirty="0"/>
          </a:p>
          <a:p>
            <a:endParaRPr lang="da-DK" dirty="0"/>
          </a:p>
          <a:p>
            <a:endParaRPr lang="da-DK" sz="1800" i="1"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9" name="Pladsholder til billede 8" descr="Billedet viser en kraftigt ødelagt arbejdshandske, der ligger fladt på en grå baggrund. Handsken er tydeligt brændt eller revet op i håndfladen, hvor et stort hul afslører smadrede og røde materialer indeni. Det indre ligner hårdt beskadigede beskyttelseslag, som er brudt i små stykker. Ydersiden af handsken er sodet og sort omkring hullet, hvilket tyder på varme, friktion eller en voldsom mekanisk påvirkning. Handsken er primært grå med sorte og orange detaljer.">
            <a:extLst>
              <a:ext uri="{FF2B5EF4-FFF2-40B4-BE49-F238E27FC236}">
                <a16:creationId xmlns:a16="http://schemas.microsoft.com/office/drawing/2014/main" id="{3DB56A8B-75B2-4FE1-9911-A7DCB1FACC6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0722" r="30722"/>
          <a:stretch>
            <a:fillRect/>
          </a:stretch>
        </p:blipFill>
        <p:spPr/>
      </p:pic>
    </p:spTree>
    <p:custDataLst>
      <p:tags r:id="rId1"/>
    </p:custDataLst>
    <p:extLst>
      <p:ext uri="{BB962C8B-B14F-4D97-AF65-F5344CB8AC3E}">
        <p14:creationId xmlns:p14="http://schemas.microsoft.com/office/powerpoint/2010/main" val="3268591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8D918DCE-2AA5-BF96-DDEB-6E08058164C4}"/>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4" name="Pladsholder til slidenummer 3">
            <a:extLst>
              <a:ext uri="{FF2B5EF4-FFF2-40B4-BE49-F238E27FC236}">
                <a16:creationId xmlns:a16="http://schemas.microsoft.com/office/drawing/2014/main" id="{057797AB-0437-4FDA-3C26-63051D5FB4F6}"/>
              </a:ext>
            </a:extLst>
          </p:cNvPr>
          <p:cNvSpPr>
            <a:spLocks noGrp="1"/>
          </p:cNvSpPr>
          <p:nvPr>
            <p:ph type="sldNum" sz="quarter" idx="12"/>
          </p:nvPr>
        </p:nvSpPr>
        <p:spPr/>
        <p:txBody>
          <a:bodyPr/>
          <a:lstStyle/>
          <a:p>
            <a:fld id="{15B68EBF-68D0-4C65-A5A0-9AF2BF6CD718}" type="slidenum">
              <a:rPr lang="da-DK" smtClean="0"/>
              <a:t>6</a:t>
            </a:fld>
            <a:endParaRPr lang="da-DK"/>
          </a:p>
        </p:txBody>
      </p:sp>
      <p:sp>
        <p:nvSpPr>
          <p:cNvPr id="2" name="Titel 1">
            <a:extLst>
              <a:ext uri="{FF2B5EF4-FFF2-40B4-BE49-F238E27FC236}">
                <a16:creationId xmlns:a16="http://schemas.microsoft.com/office/drawing/2014/main" id="{FE801FF1-FBF3-9E22-B3D9-2DD85B19311E}"/>
              </a:ext>
            </a:extLst>
          </p:cNvPr>
          <p:cNvSpPr>
            <a:spLocks noGrp="1"/>
          </p:cNvSpPr>
          <p:nvPr>
            <p:ph type="title"/>
          </p:nvPr>
        </p:nvSpPr>
        <p:spPr/>
        <p:txBody>
          <a:bodyPr/>
          <a:lstStyle/>
          <a:p>
            <a:r>
              <a:rPr lang="da-DK" dirty="0"/>
              <a:t>Har I styr på fyrværkerirådene?</a:t>
            </a:r>
          </a:p>
        </p:txBody>
      </p:sp>
      <p:sp>
        <p:nvSpPr>
          <p:cNvPr id="5" name="Pladsholder til tekst 4">
            <a:extLst>
              <a:ext uri="{FF2B5EF4-FFF2-40B4-BE49-F238E27FC236}">
                <a16:creationId xmlns:a16="http://schemas.microsoft.com/office/drawing/2014/main" id="{6148979E-E487-D747-D7AE-87681D3A5528}"/>
              </a:ext>
            </a:extLst>
          </p:cNvPr>
          <p:cNvSpPr>
            <a:spLocks noGrp="1"/>
          </p:cNvSpPr>
          <p:nvPr>
            <p:ph type="body" sz="quarter" idx="13"/>
          </p:nvPr>
        </p:nvSpPr>
        <p:spPr/>
        <p:txBody>
          <a:bodyPr numCol="1"/>
          <a:lstStyle/>
          <a:p>
            <a:r>
              <a:rPr lang="da-DK" sz="2800" dirty="0">
                <a:latin typeface="+mj-lt"/>
              </a:rPr>
              <a:t>De 5 fyrværkeriråd</a:t>
            </a:r>
            <a:br>
              <a:rPr lang="da-DK" sz="2800" dirty="0">
                <a:latin typeface="+mj-lt"/>
              </a:rPr>
            </a:br>
            <a:endParaRPr lang="da-DK" sz="2800" dirty="0">
              <a:latin typeface="+mj-lt"/>
            </a:endParaRPr>
          </a:p>
          <a:p>
            <a:pPr marL="457200" indent="-457200">
              <a:buFont typeface="+mj-lt"/>
              <a:buAutoNum type="arabicPeriod"/>
            </a:pPr>
            <a:r>
              <a:rPr lang="da-DK" sz="2000" dirty="0"/>
              <a:t>Brug altid beskyttelsesbriller</a:t>
            </a:r>
          </a:p>
          <a:p>
            <a:pPr marL="457200" indent="-457200">
              <a:buFont typeface="+mj-lt"/>
              <a:buAutoNum type="arabicPeriod"/>
            </a:pPr>
            <a:r>
              <a:rPr lang="da-DK" sz="2000" dirty="0"/>
              <a:t>Brug kun lovligt og aldrig hjemmelavet eller ulovligt fyrværkeri</a:t>
            </a:r>
          </a:p>
          <a:p>
            <a:pPr marL="457200" indent="-457200">
              <a:buFont typeface="+mj-lt"/>
              <a:buAutoNum type="arabicPeriod"/>
            </a:pPr>
            <a:r>
              <a:rPr lang="da-DK" sz="2000" dirty="0"/>
              <a:t>Hold aldrig tændt fyrværkeri i hånden</a:t>
            </a:r>
          </a:p>
          <a:p>
            <a:pPr marL="457200" indent="-457200">
              <a:buFont typeface="+mj-lt"/>
              <a:buAutoNum type="arabicPeriod"/>
            </a:pPr>
            <a:r>
              <a:rPr lang="da-DK" sz="2000" dirty="0"/>
              <a:t>Hold sikkerhedsafstanden og læn dig ikke ind over fyrværkeriet</a:t>
            </a:r>
          </a:p>
          <a:p>
            <a:pPr marL="457200" indent="-457200">
              <a:buFont typeface="+mj-lt"/>
              <a:buAutoNum type="arabicPeriod"/>
            </a:pPr>
            <a:r>
              <a:rPr lang="da-DK" sz="2000" dirty="0"/>
              <a:t>Gå aldrig tilbage til en fuser</a:t>
            </a:r>
          </a:p>
          <a:p>
            <a:endParaRPr lang="da-DK" dirty="0"/>
          </a:p>
        </p:txBody>
      </p:sp>
      <p:sp>
        <p:nvSpPr>
          <p:cNvPr id="10" name="Pladsholder til tekst 9">
            <a:extLst>
              <a:ext uri="{FF2B5EF4-FFF2-40B4-BE49-F238E27FC236}">
                <a16:creationId xmlns:a16="http://schemas.microsoft.com/office/drawing/2014/main" id="{C10D70ED-41DD-6D94-B94E-FD3F0069D9C5}"/>
              </a:ext>
            </a:extLst>
          </p:cNvPr>
          <p:cNvSpPr>
            <a:spLocks noGrp="1"/>
          </p:cNvSpPr>
          <p:nvPr>
            <p:ph type="body" sz="quarter" idx="15"/>
          </p:nvPr>
        </p:nvSpPr>
        <p:spPr/>
        <p:txBody>
          <a:bodyPr/>
          <a:lstStyle/>
          <a:p>
            <a:r>
              <a:rPr lang="en-US" dirty="0"/>
              <a:t>Side</a:t>
            </a:r>
          </a:p>
        </p:txBody>
      </p:sp>
      <p:pic>
        <p:nvPicPr>
          <p:cNvPr id="15" name="Pladsholder til billede 14" descr="Billede af Benjamin Hav">
            <a:extLst>
              <a:ext uri="{FF2B5EF4-FFF2-40B4-BE49-F238E27FC236}">
                <a16:creationId xmlns:a16="http://schemas.microsoft.com/office/drawing/2014/main" id="{936429AD-DD6F-455F-87D0-46628239284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4" b="154"/>
          <a:stretch>
            <a:fillRect/>
          </a:stretch>
        </p:blipFill>
        <p:spPr/>
      </p:pic>
    </p:spTree>
    <p:custDataLst>
      <p:tags r:id="rId1"/>
    </p:custDataLst>
    <p:extLst>
      <p:ext uri="{BB962C8B-B14F-4D97-AF65-F5344CB8AC3E}">
        <p14:creationId xmlns:p14="http://schemas.microsoft.com/office/powerpoint/2010/main" val="255105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7</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a:xfrm>
            <a:off x="542927" y="331200"/>
            <a:ext cx="8638780" cy="651660"/>
          </a:xfrm>
        </p:spPr>
        <p:txBody>
          <a:bodyPr/>
          <a:lstStyle/>
          <a:p>
            <a:r>
              <a:rPr lang="da-DK" sz="3600" dirty="0"/>
              <a:t>Råd nr. 1 - Brug altid beskyttelsesbriller</a:t>
            </a:r>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5" y="1524000"/>
            <a:ext cx="6824033" cy="4338729"/>
          </a:xfrm>
        </p:spPr>
        <p:txBody>
          <a:bodyPr/>
          <a:lstStyle/>
          <a:p>
            <a:r>
              <a:rPr lang="da-DK" sz="2000" dirty="0"/>
              <a:t>Det er farligt at blive ramt i øjnene med fyrværkeri, uanset om det er gnister, ildkugler eller fx en raket, der falder mod jorden.</a:t>
            </a:r>
          </a:p>
          <a:p>
            <a:endParaRPr lang="da-DK" sz="2000" dirty="0"/>
          </a:p>
          <a:p>
            <a:r>
              <a:rPr lang="da-DK" sz="2000" dirty="0"/>
              <a:t>Med beskyttelsesbriller passer man på øjnene, uanset om fyrværkeriet kommer lige mod én eller fra siden, hvor brillerne også dækker.</a:t>
            </a:r>
          </a:p>
          <a:p>
            <a:endParaRPr lang="da-DK" sz="2000" dirty="0"/>
          </a:p>
          <a:p>
            <a:r>
              <a:rPr lang="da-DK" sz="2000" dirty="0"/>
              <a:t>Øjet består af sarte dele, og det er vanskeligt at reparere skader fra varme, tryk eller metalstumper. Derfor kan man miste synet helt eller delvist på grund af fyrværkeri.</a:t>
            </a:r>
          </a:p>
          <a:p>
            <a:endParaRPr lang="da-DK" sz="2000" dirty="0"/>
          </a:p>
          <a:p>
            <a:r>
              <a:rPr lang="da-DK" sz="2000" i="1" dirty="0"/>
              <a:t>Der er mange erhverv, som man ikke kan arbejde i, hvis man har mistet synet helt eller delvist. Ved I hvilke?</a:t>
            </a:r>
          </a:p>
          <a:p>
            <a:endParaRPr lang="da-DK" dirty="0"/>
          </a:p>
          <a:p>
            <a:endParaRPr lang="da-DK" dirty="0"/>
          </a:p>
          <a:p>
            <a:endParaRPr lang="da-DK" dirty="0"/>
          </a:p>
          <a:p>
            <a:endParaRPr lang="da-DK" dirty="0"/>
          </a:p>
          <a:p>
            <a:endParaRPr lang="da-DK" dirty="0"/>
          </a:p>
          <a:p>
            <a:endParaRPr lang="da-DK" dirty="0"/>
          </a:p>
          <a:p>
            <a:endParaRPr lang="da-DK" dirty="0"/>
          </a:p>
          <a:p>
            <a:endParaRPr lang="da-DK" sz="1800" i="1"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9" name="Pladsholder til billede 8" descr="Billede af en pige med sikkerhedsbriller">
            <a:extLst>
              <a:ext uri="{FF2B5EF4-FFF2-40B4-BE49-F238E27FC236}">
                <a16:creationId xmlns:a16="http://schemas.microsoft.com/office/drawing/2014/main" id="{85DDDFAF-4D09-4DB2-AB76-7887EA9F65D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spTree>
    <p:custDataLst>
      <p:tags r:id="rId1"/>
    </p:custDataLst>
    <p:extLst>
      <p:ext uri="{BB962C8B-B14F-4D97-AF65-F5344CB8AC3E}">
        <p14:creationId xmlns:p14="http://schemas.microsoft.com/office/powerpoint/2010/main" val="319702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8</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a:xfrm>
            <a:off x="542927" y="331200"/>
            <a:ext cx="10792338" cy="651660"/>
          </a:xfrm>
        </p:spPr>
        <p:txBody>
          <a:bodyPr/>
          <a:lstStyle/>
          <a:p>
            <a:r>
              <a:rPr lang="da-DK" dirty="0"/>
              <a:t>Råd nr. 2 - </a:t>
            </a:r>
            <a:r>
              <a:rPr lang="da-DK" sz="3600" dirty="0"/>
              <a:t>Brug kun lovligt og aldrig hjemmelavet </a:t>
            </a:r>
            <a:br>
              <a:rPr lang="da-DK" sz="3600" dirty="0"/>
            </a:br>
            <a:r>
              <a:rPr lang="da-DK" sz="3600" dirty="0"/>
              <a:t>eller ulovligt fyrværkeri</a:t>
            </a:r>
            <a:br>
              <a:rPr lang="da-DK" sz="3600" dirty="0"/>
            </a:br>
            <a:endParaRPr lang="da-DK" dirty="0"/>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7" y="2127601"/>
            <a:ext cx="7214235" cy="3367038"/>
          </a:xfrm>
        </p:spPr>
        <p:txBody>
          <a:bodyPr/>
          <a:lstStyle/>
          <a:p>
            <a:r>
              <a:rPr lang="da-DK" sz="1800" dirty="0"/>
              <a:t>Lovligt fyrværkeri er noget, der er købt i en butik. </a:t>
            </a:r>
          </a:p>
          <a:p>
            <a:r>
              <a:rPr lang="da-DK" sz="1800" dirty="0"/>
              <a:t>På lovligt fyrværkeri står der, hvordan det skal bruges, og der er et CE-mærke på fyrværkeriet. Det betyder, at fabrikanten har fået fyrværkeriet kontrolleret og angiver, at det lever op til reglerne.</a:t>
            </a:r>
          </a:p>
          <a:p>
            <a:endParaRPr lang="da-DK" sz="1800" dirty="0"/>
          </a:p>
          <a:p>
            <a:r>
              <a:rPr lang="da-DK" sz="1800" dirty="0"/>
              <a:t>Hjemmelavet fyrværkeri kan være farligt, fordi der ikke er styr på, hvordan det reagerer. </a:t>
            </a:r>
          </a:p>
          <a:p>
            <a:endParaRPr lang="da-DK" sz="1800" dirty="0"/>
          </a:p>
          <a:p>
            <a:endParaRPr lang="da-DK" sz="1800" dirty="0"/>
          </a:p>
          <a:p>
            <a:endParaRPr lang="da-DK" sz="1800" dirty="0"/>
          </a:p>
          <a:p>
            <a:endParaRPr lang="da-DK" sz="1800" dirty="0"/>
          </a:p>
          <a:p>
            <a:endParaRPr lang="da-DK" sz="1800" dirty="0"/>
          </a:p>
          <a:p>
            <a:r>
              <a:rPr lang="da-DK" sz="1800" dirty="0"/>
              <a:t>Det kan pludselig brænde eller eksplodere, så alle, der er i nærheden, risikerer at komme til skade.  </a:t>
            </a:r>
          </a:p>
          <a:p>
            <a:endParaRPr lang="da-DK" sz="1800" dirty="0"/>
          </a:p>
          <a:p>
            <a:r>
              <a:rPr lang="da-DK" sz="1800" dirty="0"/>
              <a:t>Fyrværkeri er ulovligt, både hvis det er hjemmelavet, hvis det er købt i udlandet og hvis der er ændret på fyrværkeri, der var lovligt, da det blev købt. </a:t>
            </a:r>
          </a:p>
          <a:p>
            <a:endParaRPr lang="da-DK" sz="2000" dirty="0"/>
          </a:p>
          <a:p>
            <a:r>
              <a:rPr lang="da-DK" sz="2000" i="1" dirty="0"/>
              <a:t>Har nogen af jer brugt ulovligt fyrværkeri – og hvorfor?</a:t>
            </a:r>
          </a:p>
          <a:p>
            <a:endParaRPr lang="da-DK" sz="1800" dirty="0"/>
          </a:p>
          <a:p>
            <a:endParaRPr lang="da-DK" sz="1800" dirty="0"/>
          </a:p>
          <a:p>
            <a:endParaRPr lang="da-DK" sz="1800"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5"/>
          </p:nvPr>
        </p:nvSpPr>
        <p:spPr/>
        <p:txBody>
          <a:bodyPr/>
          <a:lstStyle/>
          <a:p>
            <a:r>
              <a:rPr lang="en-US" dirty="0"/>
              <a:t>Side</a:t>
            </a:r>
          </a:p>
        </p:txBody>
      </p:sp>
      <p:pic>
        <p:nvPicPr>
          <p:cNvPr id="12" name="Pladsholder til billede 11" descr="Billede af en æske fyrværkeri ">
            <a:extLst>
              <a:ext uri="{FF2B5EF4-FFF2-40B4-BE49-F238E27FC236}">
                <a16:creationId xmlns:a16="http://schemas.microsoft.com/office/drawing/2014/main" id="{71315441-C661-4AD1-A472-AFBBA5D4AE4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835" r="24835"/>
          <a:stretch>
            <a:fillRect/>
          </a:stretch>
        </p:blipFill>
        <p:spPr/>
      </p:pic>
    </p:spTree>
    <p:custDataLst>
      <p:tags r:id="rId1"/>
    </p:custDataLst>
    <p:extLst>
      <p:ext uri="{BB962C8B-B14F-4D97-AF65-F5344CB8AC3E}">
        <p14:creationId xmlns:p14="http://schemas.microsoft.com/office/powerpoint/2010/main" val="2130086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idefod 9">
            <a:extLst>
              <a:ext uri="{FF2B5EF4-FFF2-40B4-BE49-F238E27FC236}">
                <a16:creationId xmlns:a16="http://schemas.microsoft.com/office/drawing/2014/main" id="{42287B8E-844E-F8B2-247C-D8BCB05CF638}"/>
              </a:ext>
            </a:extLst>
          </p:cNvPr>
          <p:cNvSpPr>
            <a:spLocks noGrp="1"/>
          </p:cNvSpPr>
          <p:nvPr>
            <p:ph type="ftr" sz="quarter" idx="11"/>
          </p:nvPr>
        </p:nvSpPr>
        <p:spPr/>
        <p:txBody>
          <a:bodyPr/>
          <a:lstStyle/>
          <a:p>
            <a:r>
              <a:rPr lang="en-US" dirty="0" err="1"/>
              <a:t>Fyrværkerisikkerhed</a:t>
            </a:r>
            <a:r>
              <a:rPr lang="en-US" dirty="0"/>
              <a:t> for 7.-10. </a:t>
            </a:r>
            <a:r>
              <a:rPr lang="en-US" dirty="0" err="1"/>
              <a:t>klasse</a:t>
            </a:r>
            <a:r>
              <a:rPr lang="en-US" dirty="0"/>
              <a:t> - 2025</a:t>
            </a:r>
          </a:p>
        </p:txBody>
      </p:sp>
      <p:sp>
        <p:nvSpPr>
          <p:cNvPr id="11" name="Pladsholder til slidenummer 10">
            <a:extLst>
              <a:ext uri="{FF2B5EF4-FFF2-40B4-BE49-F238E27FC236}">
                <a16:creationId xmlns:a16="http://schemas.microsoft.com/office/drawing/2014/main" id="{F19FB792-A6C0-8307-126C-F019BAE0799E}"/>
              </a:ext>
            </a:extLst>
          </p:cNvPr>
          <p:cNvSpPr>
            <a:spLocks noGrp="1"/>
          </p:cNvSpPr>
          <p:nvPr>
            <p:ph type="sldNum" sz="quarter" idx="12"/>
          </p:nvPr>
        </p:nvSpPr>
        <p:spPr/>
        <p:txBody>
          <a:bodyPr/>
          <a:lstStyle/>
          <a:p>
            <a:fld id="{15B68EBF-68D0-4C65-A5A0-9AF2BF6CD718}" type="slidenum">
              <a:rPr lang="da-DK" smtClean="0"/>
              <a:pPr/>
              <a:t>9</a:t>
            </a:fld>
            <a:endParaRPr lang="da-DK"/>
          </a:p>
        </p:txBody>
      </p:sp>
      <p:sp>
        <p:nvSpPr>
          <p:cNvPr id="2" name="Titel 1">
            <a:extLst>
              <a:ext uri="{FF2B5EF4-FFF2-40B4-BE49-F238E27FC236}">
                <a16:creationId xmlns:a16="http://schemas.microsoft.com/office/drawing/2014/main" id="{B2B37B7C-8E2B-BD96-B755-3D803BA2EDEF}"/>
              </a:ext>
            </a:extLst>
          </p:cNvPr>
          <p:cNvSpPr>
            <a:spLocks noGrp="1"/>
          </p:cNvSpPr>
          <p:nvPr>
            <p:ph type="title"/>
          </p:nvPr>
        </p:nvSpPr>
        <p:spPr>
          <a:xfrm>
            <a:off x="542925" y="343611"/>
            <a:ext cx="10567897" cy="651660"/>
          </a:xfrm>
        </p:spPr>
        <p:txBody>
          <a:bodyPr/>
          <a:lstStyle/>
          <a:p>
            <a:r>
              <a:rPr lang="da-DK" sz="3600" dirty="0"/>
              <a:t>Råd nr. 3 - Hold aldrig tændt fyrværkeri i hånden</a:t>
            </a:r>
            <a:br>
              <a:rPr lang="da-DK" sz="3600" dirty="0"/>
            </a:br>
            <a:br>
              <a:rPr lang="da-DK" sz="3600" dirty="0"/>
            </a:br>
            <a:endParaRPr lang="da-DK" dirty="0"/>
          </a:p>
        </p:txBody>
      </p:sp>
      <p:sp>
        <p:nvSpPr>
          <p:cNvPr id="3" name="Pladsholder til tekst 2">
            <a:extLst>
              <a:ext uri="{FF2B5EF4-FFF2-40B4-BE49-F238E27FC236}">
                <a16:creationId xmlns:a16="http://schemas.microsoft.com/office/drawing/2014/main" id="{31744AA1-075C-CF2F-5199-84FCE76418A2}"/>
              </a:ext>
            </a:extLst>
          </p:cNvPr>
          <p:cNvSpPr>
            <a:spLocks noGrp="1"/>
          </p:cNvSpPr>
          <p:nvPr>
            <p:ph type="body" sz="quarter" idx="13"/>
          </p:nvPr>
        </p:nvSpPr>
        <p:spPr>
          <a:xfrm>
            <a:off x="542926" y="1874520"/>
            <a:ext cx="6863215" cy="4456173"/>
          </a:xfrm>
        </p:spPr>
        <p:txBody>
          <a:bodyPr/>
          <a:lstStyle/>
          <a:p>
            <a:r>
              <a:rPr lang="da-DK" sz="2000" dirty="0"/>
              <a:t>Der findes fyrværkeri, der må holdes i hånden, men det meste fyrværkeri bliver meget varmt, når det er antændt og kan </a:t>
            </a:r>
          </a:p>
          <a:p>
            <a:r>
              <a:rPr lang="da-DK" sz="2000" dirty="0"/>
              <a:t>også eksplodere. </a:t>
            </a:r>
          </a:p>
          <a:p>
            <a:endParaRPr lang="da-DK" sz="2000" dirty="0"/>
          </a:p>
          <a:p>
            <a:r>
              <a:rPr lang="da-DK" sz="2000" dirty="0"/>
              <a:t>Derfor skal man følge anvisningerne på fyrværkeriet om, hvordan det skal anbringes. Kun hvis der står på fyrværkeriet, at det må holdes i hånden, skal man gøre det.</a:t>
            </a:r>
          </a:p>
          <a:p>
            <a:endParaRPr lang="da-DK" sz="2000" dirty="0"/>
          </a:p>
          <a:p>
            <a:r>
              <a:rPr lang="da-DK" sz="2000" dirty="0"/>
              <a:t>En håndskade kan være en forbrænding, men det kan også være alvorlige, livsvarige skader på fingre eller hele hånden.</a:t>
            </a:r>
          </a:p>
          <a:p>
            <a:endParaRPr lang="da-DK" sz="2000" dirty="0"/>
          </a:p>
          <a:p>
            <a:r>
              <a:rPr lang="da-DK" sz="2000" i="1" dirty="0"/>
              <a:t>Hvad vil det betyde i jeres hverdag, hvis I pludselig kun har én hånd, der kan bruges?</a:t>
            </a:r>
          </a:p>
          <a:p>
            <a:r>
              <a:rPr lang="da-DK" sz="2000" dirty="0"/>
              <a:t> </a:t>
            </a:r>
          </a:p>
          <a:p>
            <a:endParaRPr lang="da-DK" dirty="0">
              <a:latin typeface="+mj-lt"/>
            </a:endParaRPr>
          </a:p>
          <a:p>
            <a:endParaRPr lang="da-DK" dirty="0"/>
          </a:p>
          <a:p>
            <a:endParaRPr lang="da-DK" dirty="0"/>
          </a:p>
        </p:txBody>
      </p:sp>
      <p:sp>
        <p:nvSpPr>
          <p:cNvPr id="6" name="Pladsholder til tekst 5">
            <a:extLst>
              <a:ext uri="{FF2B5EF4-FFF2-40B4-BE49-F238E27FC236}">
                <a16:creationId xmlns:a16="http://schemas.microsoft.com/office/drawing/2014/main" id="{E87010A4-BA66-753C-1E38-5BA14C06EBAE}"/>
              </a:ext>
            </a:extLst>
          </p:cNvPr>
          <p:cNvSpPr>
            <a:spLocks noGrp="1"/>
          </p:cNvSpPr>
          <p:nvPr>
            <p:ph type="body" sz="quarter" idx="19"/>
          </p:nvPr>
        </p:nvSpPr>
        <p:spPr/>
        <p:txBody>
          <a:bodyPr/>
          <a:lstStyle/>
          <a:p>
            <a:r>
              <a:rPr lang="en-US" dirty="0"/>
              <a:t>Side</a:t>
            </a:r>
          </a:p>
        </p:txBody>
      </p:sp>
      <p:pic>
        <p:nvPicPr>
          <p:cNvPr id="13" name="Pladsholder til billede 12" descr="Billede af en hånd der holder fyrværkeri">
            <a:extLst>
              <a:ext uri="{FF2B5EF4-FFF2-40B4-BE49-F238E27FC236}">
                <a16:creationId xmlns:a16="http://schemas.microsoft.com/office/drawing/2014/main" id="{3A6B80A0-2A1D-4ADC-9F9E-C6F5C76931D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730" r="15730"/>
          <a:stretch>
            <a:fillRect/>
          </a:stretch>
        </p:blipFill>
        <p:spPr/>
      </p:pic>
    </p:spTree>
    <p:custDataLst>
      <p:tags r:id="rId1"/>
    </p:custDataLst>
    <p:extLst>
      <p:ext uri="{BB962C8B-B14F-4D97-AF65-F5344CB8AC3E}">
        <p14:creationId xmlns:p14="http://schemas.microsoft.com/office/powerpoint/2010/main" val="23466758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670971238809917"/>
</p:tagLst>
</file>

<file path=ppt/tags/tag10.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11.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12.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13.xml><?xml version="1.0" encoding="utf-8"?>
<p:tagLst xmlns:a="http://schemas.openxmlformats.org/drawingml/2006/main" xmlns:r="http://schemas.openxmlformats.org/officeDocument/2006/relationships" xmlns:p="http://schemas.openxmlformats.org/presentationml/2006/main">
  <p:tag name="TEMPLAFYSLIDEID" val="638670971238809934"/>
</p:tagLst>
</file>

<file path=ppt/tags/tag2.xml><?xml version="1.0" encoding="utf-8"?>
<p:tagLst xmlns:a="http://schemas.openxmlformats.org/drawingml/2006/main" xmlns:r="http://schemas.openxmlformats.org/officeDocument/2006/relationships" xmlns:p="http://schemas.openxmlformats.org/presentationml/2006/main">
  <p:tag name="TEMPLAFYSLIDEID" val="638670971238809929"/>
</p:tagLst>
</file>

<file path=ppt/tags/tag3.xml><?xml version="1.0" encoding="utf-8"?>
<p:tagLst xmlns:a="http://schemas.openxmlformats.org/drawingml/2006/main" xmlns:r="http://schemas.openxmlformats.org/officeDocument/2006/relationships" xmlns:p="http://schemas.openxmlformats.org/presentationml/2006/main">
  <p:tag name="TEMPLAFYSLIDEID" val="638670971238809929"/>
</p:tagLst>
</file>

<file path=ppt/tags/tag4.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5.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6.xml><?xml version="1.0" encoding="utf-8"?>
<p:tagLst xmlns:a="http://schemas.openxmlformats.org/drawingml/2006/main" xmlns:r="http://schemas.openxmlformats.org/officeDocument/2006/relationships" xmlns:p="http://schemas.openxmlformats.org/presentationml/2006/main">
  <p:tag name="TEMPLAFYSLIDEID" val="638670971238809929"/>
</p:tagLst>
</file>

<file path=ppt/tags/tag7.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8.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ags/tag9.xml><?xml version="1.0" encoding="utf-8"?>
<p:tagLst xmlns:a="http://schemas.openxmlformats.org/drawingml/2006/main" xmlns:r="http://schemas.openxmlformats.org/officeDocument/2006/relationships" xmlns:p="http://schemas.openxmlformats.org/presentationml/2006/main">
  <p:tag name="TEMPLAFYSLIDEID" val="638670971238809931"/>
</p:tagLst>
</file>

<file path=ppt/theme/theme1.xml><?xml version="1.0" encoding="utf-8"?>
<a:theme xmlns:a="http://schemas.openxmlformats.org/drawingml/2006/main" name="Office-tema">
  <a:themeElements>
    <a:clrScheme name="Sikkerhedsstyrelsen">
      <a:dk1>
        <a:sysClr val="windowText" lastClr="000000"/>
      </a:dk1>
      <a:lt1>
        <a:sysClr val="window" lastClr="FFFFFF"/>
      </a:lt1>
      <a:dk2>
        <a:srgbClr val="0E2841"/>
      </a:dk2>
      <a:lt2>
        <a:srgbClr val="E5E9ED"/>
      </a:lt2>
      <a:accent1>
        <a:srgbClr val="073331"/>
      </a:accent1>
      <a:accent2>
        <a:srgbClr val="006E62"/>
      </a:accent2>
      <a:accent3>
        <a:srgbClr val="5A507C"/>
      </a:accent3>
      <a:accent4>
        <a:srgbClr val="B4CAE4"/>
      </a:accent4>
      <a:accent5>
        <a:srgbClr val="E5E9ED"/>
      </a:accent5>
      <a:accent6>
        <a:srgbClr val="E3ECF4"/>
      </a:accent6>
      <a:hlink>
        <a:srgbClr val="006E62"/>
      </a:hlink>
      <a:folHlink>
        <a:srgbClr val="5A507C"/>
      </a:folHlink>
    </a:clrScheme>
    <a:fontScheme name="Sikkerhedsstyrelsen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Franklin_Gothic_05 2.potx" id="{AA3A78D5-A5F5-4DAC-A690-2B2E97E12F06}" vid="{F71034F8-292A-41BF-81AB-33D16E36630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PowerPoint_Franklin_Gothic_05 2</Template>
  <TotalTime>10727</TotalTime>
  <Words>1259</Words>
  <Application>Microsoft Office PowerPoint</Application>
  <PresentationFormat>Widescreen</PresentationFormat>
  <Paragraphs>169</Paragraphs>
  <Slides>14</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14</vt:i4>
      </vt:variant>
    </vt:vector>
  </HeadingPairs>
  <TitlesOfParts>
    <vt:vector size="21" baseType="lpstr">
      <vt:lpstr>ＭＳ Ｐゴシック</vt:lpstr>
      <vt:lpstr>Aptos</vt:lpstr>
      <vt:lpstr>Arial</vt:lpstr>
      <vt:lpstr>Franklin Gothic Book</vt:lpstr>
      <vt:lpstr>Franklin Gothic Demi</vt:lpstr>
      <vt:lpstr>Wingdings</vt:lpstr>
      <vt:lpstr>Office-tema</vt:lpstr>
      <vt:lpstr>Brug fyrværkeriet sikkert</vt:lpstr>
      <vt:lpstr>En nytårsaften skal være en god oplevelse</vt:lpstr>
      <vt:lpstr>Hvad kan der være sket i filmen?</vt:lpstr>
      <vt:lpstr>Lidt tal om fyrværkeriulykker</vt:lpstr>
      <vt:lpstr>Hvorfor er det vigtigt at bruge fyrværkeri rigtigt?</vt:lpstr>
      <vt:lpstr>Har I styr på fyrværkerirådene?</vt:lpstr>
      <vt:lpstr>Råd nr. 1 - Brug altid beskyttelsesbriller</vt:lpstr>
      <vt:lpstr>Råd nr. 2 - Brug kun lovligt og aldrig hjemmelavet  eller ulovligt fyrværkeri </vt:lpstr>
      <vt:lpstr>Råd nr. 3 - Hold aldrig tændt fyrværkeri i hånden  </vt:lpstr>
      <vt:lpstr>Råd nr. 4 - Hold sikkerhedsafstanden  og læn dig ikke ind over fyrværkeriet </vt:lpstr>
      <vt:lpstr>Råd nr. 5 - Gå aldrig tilbage til en fuser </vt:lpstr>
      <vt:lpstr>Benjamin Hav og fyrværkerirådene </vt:lpstr>
      <vt:lpstr>Vil I være med i en konkurrence?</vt:lpstr>
      <vt:lpstr>Godt nytår  - og husk nu  sikkerhedsbrillerne!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Forsidetitel skrives  i maks to linjer</dc:title>
  <dc:creator>Mette Vind Jepsen</dc:creator>
  <cp:lastModifiedBy>Ann-Sofie Thorngaard Jessen</cp:lastModifiedBy>
  <cp:revision>100</cp:revision>
  <dcterms:created xsi:type="dcterms:W3CDTF">2024-11-13T12:11:49Z</dcterms:created>
  <dcterms:modified xsi:type="dcterms:W3CDTF">2025-12-01T09:16:27Z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sikkerhedsstyrelsen</vt:lpwstr>
  </property>
  <property fmtid="{D5CDD505-2E9C-101B-9397-08002B2CF9AE}" pid="3" name="TemplateId">
    <vt:lpwstr>638670971234040801</vt:lpwstr>
  </property>
  <property fmtid="{D5CDD505-2E9C-101B-9397-08002B2CF9AE}" pid="4" name="UserProfileId">
    <vt:lpwstr>636271643105131013</vt:lpwstr>
  </property>
</Properties>
</file>