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99" r:id="rId2"/>
    <p:sldId id="262" r:id="rId3"/>
    <p:sldId id="2147479234" r:id="rId4"/>
    <p:sldId id="2147479235" r:id="rId5"/>
    <p:sldId id="2147479236" r:id="rId6"/>
    <p:sldId id="2147479237" r:id="rId7"/>
    <p:sldId id="2147479238" r:id="rId8"/>
    <p:sldId id="2147479239" r:id="rId9"/>
    <p:sldId id="2147479240" r:id="rId10"/>
    <p:sldId id="2147479241" r:id="rId11"/>
    <p:sldId id="2147479242" r:id="rId12"/>
    <p:sldId id="263" r:id="rId13"/>
    <p:sldId id="2147479257" r:id="rId14"/>
    <p:sldId id="281" r:id="rId15"/>
    <p:sldId id="2147479258" r:id="rId16"/>
    <p:sldId id="2147479245" r:id="rId17"/>
    <p:sldId id="282" r:id="rId18"/>
    <p:sldId id="2147479246" r:id="rId19"/>
    <p:sldId id="2147479247" r:id="rId20"/>
    <p:sldId id="2147479249" r:id="rId21"/>
    <p:sldId id="2147479250" r:id="rId22"/>
    <p:sldId id="2147479251" r:id="rId23"/>
    <p:sldId id="2147479252" r:id="rId24"/>
    <p:sldId id="2147479253" r:id="rId25"/>
    <p:sldId id="2147479254" r:id="rId26"/>
    <p:sldId id="2147479255" r:id="rId27"/>
    <p:sldId id="2147479256" r:id="rId28"/>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68"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F2F2"/>
    <a:srgbClr val="AFCDE1"/>
    <a:srgbClr val="008F83"/>
    <a:srgbClr val="00403F"/>
    <a:srgbClr val="3B3B3C"/>
    <a:srgbClr val="9B95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4726" autoAdjust="0"/>
  </p:normalViewPr>
  <p:slideViewPr>
    <p:cSldViewPr snapToGrid="0">
      <p:cViewPr varScale="1">
        <p:scale>
          <a:sx n="86" d="100"/>
          <a:sy n="86" d="100"/>
        </p:scale>
        <p:origin x="114" y="906"/>
      </p:cViewPr>
      <p:guideLst>
        <p:guide orient="horz" pos="2568"/>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7A4179-3E1F-44F9-8A0E-3D1E6AF31146}" type="datetimeFigureOut">
              <a:rPr lang="da-DK" smtClean="0"/>
              <a:t>23-05-2025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5B4EA1-2019-4548-A8A9-A9CD8A9537A5}" type="slidenum">
              <a:rPr lang="da-DK" smtClean="0"/>
              <a:t>‹nr.›</a:t>
            </a:fld>
            <a:endParaRPr lang="da-DK"/>
          </a:p>
        </p:txBody>
      </p:sp>
    </p:spTree>
    <p:extLst>
      <p:ext uri="{BB962C8B-B14F-4D97-AF65-F5344CB8AC3E}">
        <p14:creationId xmlns:p14="http://schemas.microsoft.com/office/powerpoint/2010/main" val="2291557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ktangel: enkelt hjørne afrundet 6">
            <a:extLst>
              <a:ext uri="{FF2B5EF4-FFF2-40B4-BE49-F238E27FC236}">
                <a16:creationId xmlns:a16="http://schemas.microsoft.com/office/drawing/2014/main" id="{748F59EC-D8A2-7D8F-6018-216FD8984D1B}"/>
              </a:ext>
            </a:extLst>
          </p:cNvPr>
          <p:cNvSpPr/>
          <p:nvPr userDrawn="1"/>
        </p:nvSpPr>
        <p:spPr>
          <a:xfrm rot="5400000">
            <a:off x="445415" y="-445417"/>
            <a:ext cx="6858000" cy="7748833"/>
          </a:xfrm>
          <a:prstGeom prst="round1Rect">
            <a:avLst>
              <a:gd name="adj" fmla="val 11993"/>
            </a:avLst>
          </a:prstGeom>
          <a:solidFill>
            <a:schemeClr val="accent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itel 7">
            <a:extLst>
              <a:ext uri="{FF2B5EF4-FFF2-40B4-BE49-F238E27FC236}">
                <a16:creationId xmlns:a16="http://schemas.microsoft.com/office/drawing/2014/main" id="{0B61006B-9062-2F2E-0012-0462E1231D36}"/>
              </a:ext>
            </a:extLst>
          </p:cNvPr>
          <p:cNvSpPr>
            <a:spLocks noGrp="1"/>
          </p:cNvSpPr>
          <p:nvPr>
            <p:ph type="title"/>
          </p:nvPr>
        </p:nvSpPr>
        <p:spPr>
          <a:xfrm>
            <a:off x="540709" y="1456084"/>
            <a:ext cx="6774492" cy="1649066"/>
          </a:xfrm>
        </p:spPr>
        <p:txBody>
          <a:bodyPr wrap="square" anchor="t">
            <a:noAutofit/>
          </a:bodyPr>
          <a:lstStyle>
            <a:lvl1pPr>
              <a:lnSpc>
                <a:spcPts val="6300"/>
              </a:lnSpc>
              <a:defRPr sz="5200" b="0">
                <a:solidFill>
                  <a:schemeClr val="bg1"/>
                </a:solidFill>
              </a:defRPr>
            </a:lvl1pPr>
          </a:lstStyle>
          <a:p>
            <a:r>
              <a:rPr lang="da-DK"/>
              <a:t>Klik for at redigere titeltypografien i masteren</a:t>
            </a:r>
            <a:endParaRPr lang="da-DK" dirty="0"/>
          </a:p>
        </p:txBody>
      </p:sp>
      <p:sp>
        <p:nvSpPr>
          <p:cNvPr id="10" name="Pladsholder til tekst 9">
            <a:extLst>
              <a:ext uri="{FF2B5EF4-FFF2-40B4-BE49-F238E27FC236}">
                <a16:creationId xmlns:a16="http://schemas.microsoft.com/office/drawing/2014/main" id="{38BC8477-529B-4D9A-6432-31204F5D32CB}"/>
              </a:ext>
            </a:extLst>
          </p:cNvPr>
          <p:cNvSpPr>
            <a:spLocks noGrp="1"/>
          </p:cNvSpPr>
          <p:nvPr>
            <p:ph type="body" sz="quarter" idx="13"/>
          </p:nvPr>
        </p:nvSpPr>
        <p:spPr>
          <a:xfrm>
            <a:off x="2235991" y="5750723"/>
            <a:ext cx="5079210" cy="990601"/>
          </a:xfrm>
        </p:spPr>
        <p:txBody>
          <a:bodyPr>
            <a:normAutofit/>
          </a:bodyPr>
          <a:lstStyle>
            <a:lvl1pPr marL="0" indent="0">
              <a:lnSpc>
                <a:spcPts val="2400"/>
              </a:lnSpc>
              <a:spcBef>
                <a:spcPts val="0"/>
              </a:spcBef>
              <a:spcAft>
                <a:spcPts val="0"/>
              </a:spcAft>
              <a:buNone/>
              <a:defRPr sz="2000">
                <a:solidFill>
                  <a:schemeClr val="bg1"/>
                </a:solidFill>
              </a:defRPr>
            </a:lvl1pPr>
          </a:lstStyle>
          <a:p>
            <a:pPr lvl="0"/>
            <a:r>
              <a:rPr lang="da-DK"/>
              <a:t>Rediger teksttypografien i masteren</a:t>
            </a:r>
          </a:p>
        </p:txBody>
      </p:sp>
      <p:pic>
        <p:nvPicPr>
          <p:cNvPr id="9" name="Grafik 8">
            <a:extLst>
              <a:ext uri="{FF2B5EF4-FFF2-40B4-BE49-F238E27FC236}">
                <a16:creationId xmlns:a16="http://schemas.microsoft.com/office/drawing/2014/main" id="{0EA8A3E3-0AE8-F906-A237-7077CA843E3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1033" y="5056982"/>
            <a:ext cx="1323973" cy="1298512"/>
          </a:xfrm>
          <a:prstGeom prst="rect">
            <a:avLst/>
          </a:prstGeom>
        </p:spPr>
      </p:pic>
      <p:pic>
        <p:nvPicPr>
          <p:cNvPr id="15" name="Grafik 14">
            <a:extLst>
              <a:ext uri="{FF2B5EF4-FFF2-40B4-BE49-F238E27FC236}">
                <a16:creationId xmlns:a16="http://schemas.microsoft.com/office/drawing/2014/main" id="{C6671AE4-F3AB-83A2-CCFF-7957EE6E9D5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24053" y="504887"/>
            <a:ext cx="1340593" cy="399600"/>
          </a:xfrm>
          <a:prstGeom prst="rect">
            <a:avLst/>
          </a:prstGeom>
        </p:spPr>
      </p:pic>
    </p:spTree>
    <p:extLst>
      <p:ext uri="{BB962C8B-B14F-4D97-AF65-F5344CB8AC3E}">
        <p14:creationId xmlns:p14="http://schemas.microsoft.com/office/powerpoint/2010/main" val="4186996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1">
    <p:spTree>
      <p:nvGrpSpPr>
        <p:cNvPr id="1" name=""/>
        <p:cNvGrpSpPr/>
        <p:nvPr/>
      </p:nvGrpSpPr>
      <p:grpSpPr>
        <a:xfrm>
          <a:off x="0" y="0"/>
          <a:ext cx="0" cy="0"/>
          <a:chOff x="0" y="0"/>
          <a:chExt cx="0" cy="0"/>
        </a:xfrm>
      </p:grpSpPr>
      <p:sp>
        <p:nvSpPr>
          <p:cNvPr id="15" name="Kombinationstegning: figur 14">
            <a:extLst>
              <a:ext uri="{FF2B5EF4-FFF2-40B4-BE49-F238E27FC236}">
                <a16:creationId xmlns:a16="http://schemas.microsoft.com/office/drawing/2014/main" id="{4BE2988B-8089-FF68-B9EA-A63300364853}"/>
              </a:ext>
            </a:extLst>
          </p:cNvPr>
          <p:cNvSpPr/>
          <p:nvPr userDrawn="1"/>
        </p:nvSpPr>
        <p:spPr>
          <a:xfrm>
            <a:off x="1" y="1321768"/>
            <a:ext cx="11550761" cy="5536232"/>
          </a:xfrm>
          <a:custGeom>
            <a:avLst/>
            <a:gdLst>
              <a:gd name="connsiteX0" fmla="*/ 0 w 11550761"/>
              <a:gd name="connsiteY0" fmla="*/ 0 h 5536232"/>
              <a:gd name="connsiteX1" fmla="*/ 4692761 w 11550761"/>
              <a:gd name="connsiteY1" fmla="*/ 0 h 5536232"/>
              <a:gd name="connsiteX2" fmla="*/ 6035520 w 11550761"/>
              <a:gd name="connsiteY2" fmla="*/ 0 h 5536232"/>
              <a:gd name="connsiteX3" fmla="*/ 10728281 w 11550761"/>
              <a:gd name="connsiteY3" fmla="*/ 0 h 5536232"/>
              <a:gd name="connsiteX4" fmla="*/ 11550761 w 11550761"/>
              <a:gd name="connsiteY4" fmla="*/ 822480 h 5536232"/>
              <a:gd name="connsiteX5" fmla="*/ 11550761 w 11550761"/>
              <a:gd name="connsiteY5" fmla="*/ 5536232 h 5536232"/>
              <a:gd name="connsiteX6" fmla="*/ 0 w 11550761"/>
              <a:gd name="connsiteY6" fmla="*/ 5536232 h 5536232"/>
              <a:gd name="connsiteX7" fmla="*/ 0 w 11550761"/>
              <a:gd name="connsiteY7" fmla="*/ 0 h 553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536232">
                <a:moveTo>
                  <a:pt x="0" y="0"/>
                </a:moveTo>
                <a:lnTo>
                  <a:pt x="4692761" y="0"/>
                </a:lnTo>
                <a:lnTo>
                  <a:pt x="6035520" y="0"/>
                </a:lnTo>
                <a:lnTo>
                  <a:pt x="10728281" y="0"/>
                </a:lnTo>
                <a:cubicBezTo>
                  <a:pt x="11182524" y="0"/>
                  <a:pt x="11550761" y="368237"/>
                  <a:pt x="11550761" y="822480"/>
                </a:cubicBezTo>
                <a:lnTo>
                  <a:pt x="11550761" y="5536232"/>
                </a:lnTo>
                <a:lnTo>
                  <a:pt x="0" y="5536232"/>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2" name="Pladsholder til dato 1">
            <a:extLst>
              <a:ext uri="{FF2B5EF4-FFF2-40B4-BE49-F238E27FC236}">
                <a16:creationId xmlns:a16="http://schemas.microsoft.com/office/drawing/2014/main" id="{7EDFB491-6B5F-59F8-20FF-7A523FADFA96}"/>
              </a:ext>
            </a:extLst>
          </p:cNvPr>
          <p:cNvSpPr>
            <a:spLocks noGrp="1"/>
          </p:cNvSpPr>
          <p:nvPr>
            <p:ph type="dt" sz="half" idx="10"/>
          </p:nvPr>
        </p:nvSpPr>
        <p:spPr/>
        <p:txBody>
          <a:bodyPr/>
          <a:lstStyle/>
          <a:p>
            <a:fld id="{6D011FCE-D4E7-4587-9AD8-7E70F725E3BF}" type="datetime1">
              <a:rPr lang="da-DK" smtClean="0"/>
              <a:t>23-05-2025</a:t>
            </a:fld>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Sikkerhedsstyrelsen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0150"/>
            <a:ext cx="8638780" cy="651660"/>
          </a:xfrm>
        </p:spPr>
        <p:txBody>
          <a:bodyPr/>
          <a:lstStyle>
            <a:lvl1pPr>
              <a:defRPr>
                <a:solidFill>
                  <a:schemeClr val="tx1"/>
                </a:solidFill>
              </a:defRPr>
            </a:lvl1pPr>
          </a:lstStyle>
          <a:p>
            <a:r>
              <a:rPr lang="da-DK"/>
              <a:t>Klik for at redigere titeltypografien i masteren</a:t>
            </a:r>
            <a:endParaRPr lang="da-DK" dirty="0"/>
          </a:p>
        </p:txBody>
      </p:sp>
      <p:sp>
        <p:nvSpPr>
          <p:cNvPr id="7" name="Pladsholder til tekst 6">
            <a:extLst>
              <a:ext uri="{FF2B5EF4-FFF2-40B4-BE49-F238E27FC236}">
                <a16:creationId xmlns:a16="http://schemas.microsoft.com/office/drawing/2014/main" id="{EE30405E-85DB-53B4-EB22-3045E29CD802}"/>
              </a:ext>
            </a:extLst>
          </p:cNvPr>
          <p:cNvSpPr>
            <a:spLocks noGrp="1"/>
          </p:cNvSpPr>
          <p:nvPr>
            <p:ph type="body" sz="quarter" idx="13"/>
          </p:nvPr>
        </p:nvSpPr>
        <p:spPr>
          <a:xfrm>
            <a:off x="542927" y="2161521"/>
            <a:ext cx="8638780" cy="3995293"/>
          </a:xfrm>
        </p:spPr>
        <p:txBody>
          <a:bodyPr/>
          <a:lstStyle>
            <a:lvl1pPr marL="0" indent="0">
              <a:buFont typeface="Arial" panose="020B0604020202020204" pitchFamily="34" charset="0"/>
              <a:buNone/>
              <a:defRPr b="1">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Pladsholder til tekst 7">
            <a:extLst>
              <a:ext uri="{FF2B5EF4-FFF2-40B4-BE49-F238E27FC236}">
                <a16:creationId xmlns:a16="http://schemas.microsoft.com/office/drawing/2014/main" id="{C4E2863A-159B-3CF6-ED91-8D8E728E047D}"/>
              </a:ext>
            </a:extLst>
          </p:cNvPr>
          <p:cNvSpPr>
            <a:spLocks noGrp="1"/>
          </p:cNvSpPr>
          <p:nvPr>
            <p:ph type="body" sz="quarter" idx="14"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pic>
        <p:nvPicPr>
          <p:cNvPr id="6" name="Grafik 5">
            <a:extLst>
              <a:ext uri="{FF2B5EF4-FFF2-40B4-BE49-F238E27FC236}">
                <a16:creationId xmlns:a16="http://schemas.microsoft.com/office/drawing/2014/main" id="{EAFB3789-1AA7-2990-225F-58D0E0DB155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796085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genda 2">
    <p:spTree>
      <p:nvGrpSpPr>
        <p:cNvPr id="1" name=""/>
        <p:cNvGrpSpPr/>
        <p:nvPr/>
      </p:nvGrpSpPr>
      <p:grpSpPr>
        <a:xfrm>
          <a:off x="0" y="0"/>
          <a:ext cx="0" cy="0"/>
          <a:chOff x="0" y="0"/>
          <a:chExt cx="0" cy="0"/>
        </a:xfrm>
      </p:grpSpPr>
      <p:sp>
        <p:nvSpPr>
          <p:cNvPr id="14" name="Kombinationstegning: figur 13">
            <a:extLst>
              <a:ext uri="{FF2B5EF4-FFF2-40B4-BE49-F238E27FC236}">
                <a16:creationId xmlns:a16="http://schemas.microsoft.com/office/drawing/2014/main" id="{784F21CB-FEFC-1E29-B9E1-D9B5AEF48CD6}"/>
              </a:ext>
            </a:extLst>
          </p:cNvPr>
          <p:cNvSpPr/>
          <p:nvPr userDrawn="1"/>
        </p:nvSpPr>
        <p:spPr>
          <a:xfrm>
            <a:off x="1" y="1321768"/>
            <a:ext cx="11550761" cy="5536232"/>
          </a:xfrm>
          <a:custGeom>
            <a:avLst/>
            <a:gdLst>
              <a:gd name="connsiteX0" fmla="*/ 0 w 11550761"/>
              <a:gd name="connsiteY0" fmla="*/ 0 h 5536232"/>
              <a:gd name="connsiteX1" fmla="*/ 4692761 w 11550761"/>
              <a:gd name="connsiteY1" fmla="*/ 0 h 5536232"/>
              <a:gd name="connsiteX2" fmla="*/ 6035520 w 11550761"/>
              <a:gd name="connsiteY2" fmla="*/ 0 h 5536232"/>
              <a:gd name="connsiteX3" fmla="*/ 10728281 w 11550761"/>
              <a:gd name="connsiteY3" fmla="*/ 0 h 5536232"/>
              <a:gd name="connsiteX4" fmla="*/ 11550761 w 11550761"/>
              <a:gd name="connsiteY4" fmla="*/ 822480 h 5536232"/>
              <a:gd name="connsiteX5" fmla="*/ 11550761 w 11550761"/>
              <a:gd name="connsiteY5" fmla="*/ 5536232 h 5536232"/>
              <a:gd name="connsiteX6" fmla="*/ 0 w 11550761"/>
              <a:gd name="connsiteY6" fmla="*/ 5536232 h 5536232"/>
              <a:gd name="connsiteX7" fmla="*/ 0 w 11550761"/>
              <a:gd name="connsiteY7" fmla="*/ 0 h 553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536232">
                <a:moveTo>
                  <a:pt x="0" y="0"/>
                </a:moveTo>
                <a:lnTo>
                  <a:pt x="4692761" y="0"/>
                </a:lnTo>
                <a:lnTo>
                  <a:pt x="6035520" y="0"/>
                </a:lnTo>
                <a:lnTo>
                  <a:pt x="10728281" y="0"/>
                </a:lnTo>
                <a:cubicBezTo>
                  <a:pt x="11182524" y="0"/>
                  <a:pt x="11550761" y="368237"/>
                  <a:pt x="11550761" y="822480"/>
                </a:cubicBezTo>
                <a:lnTo>
                  <a:pt x="11550761" y="5536232"/>
                </a:lnTo>
                <a:lnTo>
                  <a:pt x="0" y="5536232"/>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2" name="Pladsholder til dato 1">
            <a:extLst>
              <a:ext uri="{FF2B5EF4-FFF2-40B4-BE49-F238E27FC236}">
                <a16:creationId xmlns:a16="http://schemas.microsoft.com/office/drawing/2014/main" id="{7EDFB491-6B5F-59F8-20FF-7A523FADFA96}"/>
              </a:ext>
            </a:extLst>
          </p:cNvPr>
          <p:cNvSpPr>
            <a:spLocks noGrp="1"/>
          </p:cNvSpPr>
          <p:nvPr>
            <p:ph type="dt" sz="half" idx="10"/>
          </p:nvPr>
        </p:nvSpPr>
        <p:spPr/>
        <p:txBody>
          <a:bodyPr/>
          <a:lstStyle/>
          <a:p>
            <a:fld id="{DCF34796-4111-4920-9244-4AA169B5440C}" type="datetime1">
              <a:rPr lang="da-DK" smtClean="0"/>
              <a:t>23-05-2025</a:t>
            </a:fld>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Sikkerhedsstyrelsen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7" name="Pladsholder til tekst 6">
            <a:extLst>
              <a:ext uri="{FF2B5EF4-FFF2-40B4-BE49-F238E27FC236}">
                <a16:creationId xmlns:a16="http://schemas.microsoft.com/office/drawing/2014/main" id="{EE30405E-85DB-53B4-EB22-3045E29CD802}"/>
              </a:ext>
            </a:extLst>
          </p:cNvPr>
          <p:cNvSpPr>
            <a:spLocks noGrp="1"/>
          </p:cNvSpPr>
          <p:nvPr>
            <p:ph type="body" sz="quarter" idx="13"/>
          </p:nvPr>
        </p:nvSpPr>
        <p:spPr>
          <a:xfrm>
            <a:off x="542927" y="2160000"/>
            <a:ext cx="6632573" cy="3995293"/>
          </a:xfrm>
        </p:spPr>
        <p:txBody>
          <a:bodyPr/>
          <a:lstStyle>
            <a:lvl1pPr marL="0" indent="0">
              <a:buFont typeface="Arial" panose="020B0604020202020204" pitchFamily="34" charset="0"/>
              <a:buNone/>
              <a:defRPr b="1"/>
            </a:lvl1pPr>
            <a:lvl2pPr marL="457200" indent="0">
              <a:buNone/>
              <a:defRPr/>
            </a:lvl2pPr>
            <a:lvl3pPr marL="914400" indent="0">
              <a:buNone/>
              <a:defRPr/>
            </a:lvl3pPr>
            <a:lvl4pPr marL="1371600" indent="0">
              <a:buNone/>
              <a:defRPr/>
            </a:lvl4pPr>
            <a:lvl5pPr marL="1828800" indent="0">
              <a:buNone/>
              <a:defRPr/>
            </a:lvl5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3" name="Pladsholder til billede 12">
            <a:extLst>
              <a:ext uri="{FF2B5EF4-FFF2-40B4-BE49-F238E27FC236}">
                <a16:creationId xmlns:a16="http://schemas.microsoft.com/office/drawing/2014/main" id="{A95E857F-1C3C-CF84-621E-E923C8356997}"/>
              </a:ext>
            </a:extLst>
          </p:cNvPr>
          <p:cNvSpPr>
            <a:spLocks noGrp="1"/>
          </p:cNvSpPr>
          <p:nvPr>
            <p:ph type="pic" sz="quarter" idx="14" hasCustomPrompt="1"/>
          </p:nvPr>
        </p:nvSpPr>
        <p:spPr>
          <a:xfrm>
            <a:off x="7757162" y="1321768"/>
            <a:ext cx="3793601" cy="5536232"/>
          </a:xfrm>
          <a:custGeom>
            <a:avLst/>
            <a:gdLst>
              <a:gd name="connsiteX0" fmla="*/ 0 w 3793601"/>
              <a:gd name="connsiteY0" fmla="*/ 0 h 5536232"/>
              <a:gd name="connsiteX1" fmla="*/ 2971121 w 3793601"/>
              <a:gd name="connsiteY1" fmla="*/ 0 h 5536232"/>
              <a:gd name="connsiteX2" fmla="*/ 3793601 w 3793601"/>
              <a:gd name="connsiteY2" fmla="*/ 822480 h 5536232"/>
              <a:gd name="connsiteX3" fmla="*/ 3793601 w 3793601"/>
              <a:gd name="connsiteY3" fmla="*/ 5536232 h 5536232"/>
              <a:gd name="connsiteX4" fmla="*/ 0 w 3793601"/>
              <a:gd name="connsiteY4" fmla="*/ 5536232 h 5536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3601" h="5536232">
                <a:moveTo>
                  <a:pt x="0" y="0"/>
                </a:moveTo>
                <a:lnTo>
                  <a:pt x="2971121" y="0"/>
                </a:lnTo>
                <a:cubicBezTo>
                  <a:pt x="3425364" y="0"/>
                  <a:pt x="3793601" y="368237"/>
                  <a:pt x="3793601" y="822480"/>
                </a:cubicBezTo>
                <a:lnTo>
                  <a:pt x="3793601" y="5536232"/>
                </a:lnTo>
                <a:lnTo>
                  <a:pt x="0" y="5536232"/>
                </a:lnTo>
                <a:close/>
              </a:path>
            </a:pathLst>
          </a:custGeom>
          <a:blipFill>
            <a:blip r:embed="rId2" cstate="print">
              <a:extLst>
                <a:ext uri="{28A0092B-C50C-407E-A947-70E740481C1C}">
                  <a14:useLocalDpi xmlns:a14="http://schemas.microsoft.com/office/drawing/2010/main"/>
                </a:ext>
              </a:extLst>
            </a:blip>
            <a:srcRect/>
            <a:stretch>
              <a:fillRect/>
            </a:stretch>
          </a:blipFill>
        </p:spPr>
        <p:txBody>
          <a:bodyPr wrap="square">
            <a:noAutofit/>
          </a:bodyPr>
          <a:lstStyle>
            <a:lvl1pPr marL="0" indent="0">
              <a:buNone/>
              <a:defRPr/>
            </a:lvl1pPr>
          </a:lstStyle>
          <a:p>
            <a:r>
              <a:rPr lang="da-DK" dirty="0"/>
              <a:t> </a:t>
            </a:r>
          </a:p>
        </p:txBody>
      </p:sp>
      <p:sp>
        <p:nvSpPr>
          <p:cNvPr id="6" name="Pladsholder til tekst 7">
            <a:extLst>
              <a:ext uri="{FF2B5EF4-FFF2-40B4-BE49-F238E27FC236}">
                <a16:creationId xmlns:a16="http://schemas.microsoft.com/office/drawing/2014/main" id="{18094A36-EFD4-7CE9-CD83-E22F07A78EEB}"/>
              </a:ext>
            </a:extLst>
          </p:cNvPr>
          <p:cNvSpPr>
            <a:spLocks noGrp="1"/>
          </p:cNvSpPr>
          <p:nvPr>
            <p:ph type="body" sz="quarter" idx="15"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pic>
        <p:nvPicPr>
          <p:cNvPr id="8" name="Grafik 7">
            <a:extLst>
              <a:ext uri="{FF2B5EF4-FFF2-40B4-BE49-F238E27FC236}">
                <a16:creationId xmlns:a16="http://schemas.microsoft.com/office/drawing/2014/main" id="{0B8D85A9-3779-CF6A-A98B-34417A5F37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18215971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kst i spalter">
    <p:spTree>
      <p:nvGrpSpPr>
        <p:cNvPr id="1" name=""/>
        <p:cNvGrpSpPr/>
        <p:nvPr/>
      </p:nvGrpSpPr>
      <p:grpSpPr>
        <a:xfrm>
          <a:off x="0" y="0"/>
          <a:ext cx="0" cy="0"/>
          <a:chOff x="0" y="0"/>
          <a:chExt cx="0" cy="0"/>
        </a:xfrm>
      </p:grpSpPr>
      <p:sp>
        <p:nvSpPr>
          <p:cNvPr id="15" name="Kombinationstegning: figur 14">
            <a:extLst>
              <a:ext uri="{FF2B5EF4-FFF2-40B4-BE49-F238E27FC236}">
                <a16:creationId xmlns:a16="http://schemas.microsoft.com/office/drawing/2014/main" id="{4BE2988B-8089-FF68-B9EA-A63300364853}"/>
              </a:ext>
            </a:extLst>
          </p:cNvPr>
          <p:cNvSpPr/>
          <p:nvPr userDrawn="1"/>
        </p:nvSpPr>
        <p:spPr>
          <a:xfrm>
            <a:off x="1" y="1321768"/>
            <a:ext cx="11550761" cy="5536232"/>
          </a:xfrm>
          <a:custGeom>
            <a:avLst/>
            <a:gdLst>
              <a:gd name="connsiteX0" fmla="*/ 0 w 11550761"/>
              <a:gd name="connsiteY0" fmla="*/ 0 h 5536232"/>
              <a:gd name="connsiteX1" fmla="*/ 4692761 w 11550761"/>
              <a:gd name="connsiteY1" fmla="*/ 0 h 5536232"/>
              <a:gd name="connsiteX2" fmla="*/ 6035520 w 11550761"/>
              <a:gd name="connsiteY2" fmla="*/ 0 h 5536232"/>
              <a:gd name="connsiteX3" fmla="*/ 10728281 w 11550761"/>
              <a:gd name="connsiteY3" fmla="*/ 0 h 5536232"/>
              <a:gd name="connsiteX4" fmla="*/ 11550761 w 11550761"/>
              <a:gd name="connsiteY4" fmla="*/ 822480 h 5536232"/>
              <a:gd name="connsiteX5" fmla="*/ 11550761 w 11550761"/>
              <a:gd name="connsiteY5" fmla="*/ 5536232 h 5536232"/>
              <a:gd name="connsiteX6" fmla="*/ 0 w 11550761"/>
              <a:gd name="connsiteY6" fmla="*/ 5536232 h 5536232"/>
              <a:gd name="connsiteX7" fmla="*/ 0 w 11550761"/>
              <a:gd name="connsiteY7" fmla="*/ 0 h 553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536232">
                <a:moveTo>
                  <a:pt x="0" y="0"/>
                </a:moveTo>
                <a:lnTo>
                  <a:pt x="4692761" y="0"/>
                </a:lnTo>
                <a:lnTo>
                  <a:pt x="6035520" y="0"/>
                </a:lnTo>
                <a:lnTo>
                  <a:pt x="10728281" y="0"/>
                </a:lnTo>
                <a:cubicBezTo>
                  <a:pt x="11182524" y="0"/>
                  <a:pt x="11550761" y="368237"/>
                  <a:pt x="11550761" y="822480"/>
                </a:cubicBezTo>
                <a:lnTo>
                  <a:pt x="11550761" y="5536232"/>
                </a:lnTo>
                <a:lnTo>
                  <a:pt x="0" y="5536232"/>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2" name="Pladsholder til dato 1">
            <a:extLst>
              <a:ext uri="{FF2B5EF4-FFF2-40B4-BE49-F238E27FC236}">
                <a16:creationId xmlns:a16="http://schemas.microsoft.com/office/drawing/2014/main" id="{7EDFB491-6B5F-59F8-20FF-7A523FADFA96}"/>
              </a:ext>
            </a:extLst>
          </p:cNvPr>
          <p:cNvSpPr>
            <a:spLocks noGrp="1"/>
          </p:cNvSpPr>
          <p:nvPr>
            <p:ph type="dt" sz="half" idx="10"/>
          </p:nvPr>
        </p:nvSpPr>
        <p:spPr/>
        <p:txBody>
          <a:bodyPr/>
          <a:lstStyle/>
          <a:p>
            <a:fld id="{256CC801-D3B9-4080-AC08-CA4F05F53686}" type="datetime1">
              <a:rPr lang="da-DK" smtClean="0"/>
              <a:t>23-05-2025</a:t>
            </a:fld>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Sikkerhedsstyrelsen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7" name="Pladsholder til tekst 6">
            <a:extLst>
              <a:ext uri="{FF2B5EF4-FFF2-40B4-BE49-F238E27FC236}">
                <a16:creationId xmlns:a16="http://schemas.microsoft.com/office/drawing/2014/main" id="{EE30405E-85DB-53B4-EB22-3045E29CD802}"/>
              </a:ext>
            </a:extLst>
          </p:cNvPr>
          <p:cNvSpPr>
            <a:spLocks noGrp="1"/>
          </p:cNvSpPr>
          <p:nvPr>
            <p:ph type="body" sz="quarter" idx="13"/>
          </p:nvPr>
        </p:nvSpPr>
        <p:spPr>
          <a:xfrm>
            <a:off x="542927" y="2127600"/>
            <a:ext cx="10439300" cy="3736972"/>
          </a:xfrm>
        </p:spPr>
        <p:txBody>
          <a:bodyPr numCol="3" spcCol="360000"/>
          <a:lstStyle>
            <a:lvl1pPr marL="0" indent="0">
              <a:buFont typeface="+mj-lt"/>
              <a:buNone/>
              <a:defRPr b="0"/>
            </a:lvl1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6" name="Pladsholder til tekst 7">
            <a:extLst>
              <a:ext uri="{FF2B5EF4-FFF2-40B4-BE49-F238E27FC236}">
                <a16:creationId xmlns:a16="http://schemas.microsoft.com/office/drawing/2014/main" id="{A5CFF4FE-4624-9C2C-73E7-8C5EBFB6DF73}"/>
              </a:ext>
            </a:extLst>
          </p:cNvPr>
          <p:cNvSpPr>
            <a:spLocks noGrp="1"/>
          </p:cNvSpPr>
          <p:nvPr>
            <p:ph type="body" sz="quarter" idx="14"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pic>
        <p:nvPicPr>
          <p:cNvPr id="8" name="Grafik 7">
            <a:extLst>
              <a:ext uri="{FF2B5EF4-FFF2-40B4-BE49-F238E27FC236}">
                <a16:creationId xmlns:a16="http://schemas.microsoft.com/office/drawing/2014/main" id="{F7D3D1C3-0053-42D4-3F47-3A684C9BFF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3641615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kst i spalter 2">
    <p:spTree>
      <p:nvGrpSpPr>
        <p:cNvPr id="1" name=""/>
        <p:cNvGrpSpPr/>
        <p:nvPr/>
      </p:nvGrpSpPr>
      <p:grpSpPr>
        <a:xfrm>
          <a:off x="0" y="0"/>
          <a:ext cx="0" cy="0"/>
          <a:chOff x="0" y="0"/>
          <a:chExt cx="0" cy="0"/>
        </a:xfrm>
      </p:grpSpPr>
      <p:sp>
        <p:nvSpPr>
          <p:cNvPr id="11" name="Kombinationstegning: figur 10">
            <a:extLst>
              <a:ext uri="{FF2B5EF4-FFF2-40B4-BE49-F238E27FC236}">
                <a16:creationId xmlns:a16="http://schemas.microsoft.com/office/drawing/2014/main" id="{4C1883F4-44A5-394B-F61E-96FB0E07DC54}"/>
              </a:ext>
            </a:extLst>
          </p:cNvPr>
          <p:cNvSpPr/>
          <p:nvPr userDrawn="1"/>
        </p:nvSpPr>
        <p:spPr>
          <a:xfrm>
            <a:off x="2" y="1832907"/>
            <a:ext cx="11550761" cy="5025093"/>
          </a:xfrm>
          <a:custGeom>
            <a:avLst/>
            <a:gdLst>
              <a:gd name="connsiteX0" fmla="*/ 0 w 11550761"/>
              <a:gd name="connsiteY0" fmla="*/ 0 h 5025093"/>
              <a:gd name="connsiteX1" fmla="*/ 4692761 w 11550761"/>
              <a:gd name="connsiteY1" fmla="*/ 0 h 5025093"/>
              <a:gd name="connsiteX2" fmla="*/ 6035520 w 11550761"/>
              <a:gd name="connsiteY2" fmla="*/ 0 h 5025093"/>
              <a:gd name="connsiteX3" fmla="*/ 10728281 w 11550761"/>
              <a:gd name="connsiteY3" fmla="*/ 0 h 5025093"/>
              <a:gd name="connsiteX4" fmla="*/ 11550761 w 11550761"/>
              <a:gd name="connsiteY4" fmla="*/ 822480 h 5025093"/>
              <a:gd name="connsiteX5" fmla="*/ 11550761 w 11550761"/>
              <a:gd name="connsiteY5" fmla="*/ 5025093 h 5025093"/>
              <a:gd name="connsiteX6" fmla="*/ 0 w 11550761"/>
              <a:gd name="connsiteY6" fmla="*/ 5025093 h 5025093"/>
              <a:gd name="connsiteX7" fmla="*/ 0 w 11550761"/>
              <a:gd name="connsiteY7" fmla="*/ 0 h 5025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025093">
                <a:moveTo>
                  <a:pt x="0" y="0"/>
                </a:moveTo>
                <a:lnTo>
                  <a:pt x="4692761" y="0"/>
                </a:lnTo>
                <a:lnTo>
                  <a:pt x="6035520" y="0"/>
                </a:lnTo>
                <a:lnTo>
                  <a:pt x="10728281" y="0"/>
                </a:lnTo>
                <a:cubicBezTo>
                  <a:pt x="11182524" y="0"/>
                  <a:pt x="11550761" y="368237"/>
                  <a:pt x="11550761" y="822480"/>
                </a:cubicBezTo>
                <a:lnTo>
                  <a:pt x="11550761" y="5025093"/>
                </a:lnTo>
                <a:lnTo>
                  <a:pt x="0" y="5025093"/>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2" name="Pladsholder til dato 1">
            <a:extLst>
              <a:ext uri="{FF2B5EF4-FFF2-40B4-BE49-F238E27FC236}">
                <a16:creationId xmlns:a16="http://schemas.microsoft.com/office/drawing/2014/main" id="{7EDFB491-6B5F-59F8-20FF-7A523FADFA96}"/>
              </a:ext>
            </a:extLst>
          </p:cNvPr>
          <p:cNvSpPr>
            <a:spLocks noGrp="1"/>
          </p:cNvSpPr>
          <p:nvPr>
            <p:ph type="dt" sz="half" idx="10"/>
          </p:nvPr>
        </p:nvSpPr>
        <p:spPr/>
        <p:txBody>
          <a:bodyPr/>
          <a:lstStyle/>
          <a:p>
            <a:fld id="{98D68109-C8AE-4629-9EBC-FEE60C0D8477}" type="datetime1">
              <a:rPr lang="da-DK" smtClean="0"/>
              <a:t>23-05-2025</a:t>
            </a:fld>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Sikkerhedsstyrelsen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7" name="Pladsholder til tekst 6">
            <a:extLst>
              <a:ext uri="{FF2B5EF4-FFF2-40B4-BE49-F238E27FC236}">
                <a16:creationId xmlns:a16="http://schemas.microsoft.com/office/drawing/2014/main" id="{EE30405E-85DB-53B4-EB22-3045E29CD802}"/>
              </a:ext>
            </a:extLst>
          </p:cNvPr>
          <p:cNvSpPr>
            <a:spLocks noGrp="1"/>
          </p:cNvSpPr>
          <p:nvPr>
            <p:ph type="body" sz="quarter" idx="13"/>
          </p:nvPr>
        </p:nvSpPr>
        <p:spPr>
          <a:xfrm>
            <a:off x="542927" y="2127600"/>
            <a:ext cx="10439300" cy="3736972"/>
          </a:xfrm>
        </p:spPr>
        <p:txBody>
          <a:bodyPr numCol="3" spcCol="360000"/>
          <a:lstStyle>
            <a:lvl1pPr marL="0" indent="0">
              <a:buFont typeface="+mj-lt"/>
              <a:buNone/>
              <a:defRPr b="0"/>
            </a:lvl1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6" name="Pladsholder til tekst 7">
            <a:extLst>
              <a:ext uri="{FF2B5EF4-FFF2-40B4-BE49-F238E27FC236}">
                <a16:creationId xmlns:a16="http://schemas.microsoft.com/office/drawing/2014/main" id="{B89974D2-A5C6-7351-1AF4-5A5D927D577F}"/>
              </a:ext>
            </a:extLst>
          </p:cNvPr>
          <p:cNvSpPr>
            <a:spLocks noGrp="1"/>
          </p:cNvSpPr>
          <p:nvPr>
            <p:ph type="body" sz="quarter" idx="14"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pic>
        <p:nvPicPr>
          <p:cNvPr id="8" name="Grafik 7">
            <a:extLst>
              <a:ext uri="{FF2B5EF4-FFF2-40B4-BE49-F238E27FC236}">
                <a16:creationId xmlns:a16="http://schemas.microsoft.com/office/drawing/2014/main" id="{52B41808-521E-8700-CBD2-8106BB8504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2062904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kst i to spalter 1">
    <p:spTree>
      <p:nvGrpSpPr>
        <p:cNvPr id="1" name=""/>
        <p:cNvGrpSpPr/>
        <p:nvPr/>
      </p:nvGrpSpPr>
      <p:grpSpPr>
        <a:xfrm>
          <a:off x="0" y="0"/>
          <a:ext cx="0" cy="0"/>
          <a:chOff x="0" y="0"/>
          <a:chExt cx="0" cy="0"/>
        </a:xfrm>
      </p:grpSpPr>
      <p:sp>
        <p:nvSpPr>
          <p:cNvPr id="6" name="Kombinationstegning: figur 5">
            <a:extLst>
              <a:ext uri="{FF2B5EF4-FFF2-40B4-BE49-F238E27FC236}">
                <a16:creationId xmlns:a16="http://schemas.microsoft.com/office/drawing/2014/main" id="{DAE1868C-3F34-65CF-3E29-2C6DF54212F1}"/>
              </a:ext>
            </a:extLst>
          </p:cNvPr>
          <p:cNvSpPr/>
          <p:nvPr userDrawn="1"/>
        </p:nvSpPr>
        <p:spPr>
          <a:xfrm>
            <a:off x="1" y="1321768"/>
            <a:ext cx="11550761" cy="5536232"/>
          </a:xfrm>
          <a:custGeom>
            <a:avLst/>
            <a:gdLst>
              <a:gd name="connsiteX0" fmla="*/ 0 w 11550761"/>
              <a:gd name="connsiteY0" fmla="*/ 0 h 5536232"/>
              <a:gd name="connsiteX1" fmla="*/ 4692761 w 11550761"/>
              <a:gd name="connsiteY1" fmla="*/ 0 h 5536232"/>
              <a:gd name="connsiteX2" fmla="*/ 6035520 w 11550761"/>
              <a:gd name="connsiteY2" fmla="*/ 0 h 5536232"/>
              <a:gd name="connsiteX3" fmla="*/ 10728281 w 11550761"/>
              <a:gd name="connsiteY3" fmla="*/ 0 h 5536232"/>
              <a:gd name="connsiteX4" fmla="*/ 11550761 w 11550761"/>
              <a:gd name="connsiteY4" fmla="*/ 822480 h 5536232"/>
              <a:gd name="connsiteX5" fmla="*/ 11550761 w 11550761"/>
              <a:gd name="connsiteY5" fmla="*/ 5536232 h 5536232"/>
              <a:gd name="connsiteX6" fmla="*/ 0 w 11550761"/>
              <a:gd name="connsiteY6" fmla="*/ 5536232 h 5536232"/>
              <a:gd name="connsiteX7" fmla="*/ 0 w 11550761"/>
              <a:gd name="connsiteY7" fmla="*/ 0 h 553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536232">
                <a:moveTo>
                  <a:pt x="0" y="0"/>
                </a:moveTo>
                <a:lnTo>
                  <a:pt x="4692761" y="0"/>
                </a:lnTo>
                <a:lnTo>
                  <a:pt x="6035520" y="0"/>
                </a:lnTo>
                <a:lnTo>
                  <a:pt x="10728281" y="0"/>
                </a:lnTo>
                <a:cubicBezTo>
                  <a:pt x="11182524" y="0"/>
                  <a:pt x="11550761" y="368237"/>
                  <a:pt x="11550761" y="822480"/>
                </a:cubicBezTo>
                <a:lnTo>
                  <a:pt x="11550761" y="5536232"/>
                </a:lnTo>
                <a:lnTo>
                  <a:pt x="0" y="5536232"/>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8" name="Pladsholder til billede 7">
            <a:extLst>
              <a:ext uri="{FF2B5EF4-FFF2-40B4-BE49-F238E27FC236}">
                <a16:creationId xmlns:a16="http://schemas.microsoft.com/office/drawing/2014/main" id="{8EA6FEFA-D497-5B9E-6A0F-98CFB1D62A8A}"/>
              </a:ext>
            </a:extLst>
          </p:cNvPr>
          <p:cNvSpPr>
            <a:spLocks noGrp="1"/>
          </p:cNvSpPr>
          <p:nvPr>
            <p:ph type="pic" sz="quarter" idx="14" hasCustomPrompt="1"/>
          </p:nvPr>
        </p:nvSpPr>
        <p:spPr>
          <a:xfrm>
            <a:off x="7757162" y="1321768"/>
            <a:ext cx="3793601" cy="5536232"/>
          </a:xfrm>
          <a:custGeom>
            <a:avLst/>
            <a:gdLst>
              <a:gd name="connsiteX0" fmla="*/ 0 w 3793601"/>
              <a:gd name="connsiteY0" fmla="*/ 0 h 5536232"/>
              <a:gd name="connsiteX1" fmla="*/ 2971121 w 3793601"/>
              <a:gd name="connsiteY1" fmla="*/ 0 h 5536232"/>
              <a:gd name="connsiteX2" fmla="*/ 3793601 w 3793601"/>
              <a:gd name="connsiteY2" fmla="*/ 822480 h 5536232"/>
              <a:gd name="connsiteX3" fmla="*/ 3793601 w 3793601"/>
              <a:gd name="connsiteY3" fmla="*/ 5536232 h 5536232"/>
              <a:gd name="connsiteX4" fmla="*/ 0 w 3793601"/>
              <a:gd name="connsiteY4" fmla="*/ 5536232 h 5536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3601" h="5536232">
                <a:moveTo>
                  <a:pt x="0" y="0"/>
                </a:moveTo>
                <a:lnTo>
                  <a:pt x="2971121" y="0"/>
                </a:lnTo>
                <a:cubicBezTo>
                  <a:pt x="3425364" y="0"/>
                  <a:pt x="3793601" y="368237"/>
                  <a:pt x="3793601" y="822480"/>
                </a:cubicBezTo>
                <a:lnTo>
                  <a:pt x="3793601" y="5536232"/>
                </a:lnTo>
                <a:lnTo>
                  <a:pt x="0" y="5536232"/>
                </a:lnTo>
                <a:close/>
              </a:path>
            </a:pathLst>
          </a:custGeom>
          <a:blipFill>
            <a:blip r:embed="rId2" cstate="print">
              <a:extLst>
                <a:ext uri="{28A0092B-C50C-407E-A947-70E740481C1C}">
                  <a14:useLocalDpi xmlns:a14="http://schemas.microsoft.com/office/drawing/2010/main"/>
                </a:ext>
              </a:extLst>
            </a:blip>
            <a:srcRect/>
            <a:stretch>
              <a:fillRect/>
            </a:stretch>
          </a:blipFill>
        </p:spPr>
        <p:txBody>
          <a:bodyPr wrap="square">
            <a:noAutofit/>
          </a:bodyPr>
          <a:lstStyle>
            <a:lvl1pPr marL="0" indent="0">
              <a:buNone/>
              <a:defRPr/>
            </a:lvl1pPr>
          </a:lstStyle>
          <a:p>
            <a:r>
              <a:rPr lang="da-DK" dirty="0"/>
              <a:t> </a:t>
            </a:r>
          </a:p>
        </p:txBody>
      </p:sp>
      <p:sp>
        <p:nvSpPr>
          <p:cNvPr id="2" name="Pladsholder til dato 1">
            <a:extLst>
              <a:ext uri="{FF2B5EF4-FFF2-40B4-BE49-F238E27FC236}">
                <a16:creationId xmlns:a16="http://schemas.microsoft.com/office/drawing/2014/main" id="{7EDFB491-6B5F-59F8-20FF-7A523FADFA96}"/>
              </a:ext>
            </a:extLst>
          </p:cNvPr>
          <p:cNvSpPr>
            <a:spLocks noGrp="1"/>
          </p:cNvSpPr>
          <p:nvPr>
            <p:ph type="dt" sz="half" idx="10"/>
          </p:nvPr>
        </p:nvSpPr>
        <p:spPr/>
        <p:txBody>
          <a:bodyPr/>
          <a:lstStyle/>
          <a:p>
            <a:fld id="{54C1D500-5015-4EBE-B57F-BD43286ED47E}" type="datetime1">
              <a:rPr lang="da-DK" smtClean="0"/>
              <a:t>23-05-2025</a:t>
            </a:fld>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Sikkerhedsstyrelsen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7" name="Pladsholder til tekst 6">
            <a:extLst>
              <a:ext uri="{FF2B5EF4-FFF2-40B4-BE49-F238E27FC236}">
                <a16:creationId xmlns:a16="http://schemas.microsoft.com/office/drawing/2014/main" id="{EE30405E-85DB-53B4-EB22-3045E29CD802}"/>
              </a:ext>
            </a:extLst>
          </p:cNvPr>
          <p:cNvSpPr>
            <a:spLocks noGrp="1"/>
          </p:cNvSpPr>
          <p:nvPr>
            <p:ph type="body" sz="quarter" idx="13"/>
          </p:nvPr>
        </p:nvSpPr>
        <p:spPr>
          <a:xfrm>
            <a:off x="542927" y="2127600"/>
            <a:ext cx="6784973" cy="3736972"/>
          </a:xfrm>
        </p:spPr>
        <p:txBody>
          <a:bodyPr numCol="2" spcCol="360000"/>
          <a:lstStyle>
            <a:lvl1pPr marL="0" indent="0">
              <a:buFont typeface="+mj-lt"/>
              <a:buNone/>
              <a:defRPr b="0"/>
            </a:lvl1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9" name="Pladsholder til tekst 7">
            <a:extLst>
              <a:ext uri="{FF2B5EF4-FFF2-40B4-BE49-F238E27FC236}">
                <a16:creationId xmlns:a16="http://schemas.microsoft.com/office/drawing/2014/main" id="{958AFA27-2AF6-C64F-F442-FF3212C6F4A6}"/>
              </a:ext>
            </a:extLst>
          </p:cNvPr>
          <p:cNvSpPr>
            <a:spLocks noGrp="1"/>
          </p:cNvSpPr>
          <p:nvPr>
            <p:ph type="body" sz="quarter" idx="15"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pic>
        <p:nvPicPr>
          <p:cNvPr id="10" name="Grafik 9">
            <a:extLst>
              <a:ext uri="{FF2B5EF4-FFF2-40B4-BE49-F238E27FC236}">
                <a16:creationId xmlns:a16="http://schemas.microsoft.com/office/drawing/2014/main" id="{7DBC9742-3565-CAE7-7BC5-C830B89B2FA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31029999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kst i to spalter 2">
    <p:spTree>
      <p:nvGrpSpPr>
        <p:cNvPr id="1" name=""/>
        <p:cNvGrpSpPr/>
        <p:nvPr/>
      </p:nvGrpSpPr>
      <p:grpSpPr>
        <a:xfrm>
          <a:off x="0" y="0"/>
          <a:ext cx="0" cy="0"/>
          <a:chOff x="0" y="0"/>
          <a:chExt cx="0" cy="0"/>
        </a:xfrm>
      </p:grpSpPr>
      <p:sp>
        <p:nvSpPr>
          <p:cNvPr id="9" name="Kombinationstegning: figur 8">
            <a:extLst>
              <a:ext uri="{FF2B5EF4-FFF2-40B4-BE49-F238E27FC236}">
                <a16:creationId xmlns:a16="http://schemas.microsoft.com/office/drawing/2014/main" id="{9EEB87A6-B994-A01A-6AF3-6331AD80918E}"/>
              </a:ext>
            </a:extLst>
          </p:cNvPr>
          <p:cNvSpPr/>
          <p:nvPr userDrawn="1"/>
        </p:nvSpPr>
        <p:spPr>
          <a:xfrm>
            <a:off x="2" y="1832907"/>
            <a:ext cx="11550761" cy="5025093"/>
          </a:xfrm>
          <a:custGeom>
            <a:avLst/>
            <a:gdLst>
              <a:gd name="connsiteX0" fmla="*/ 0 w 11550761"/>
              <a:gd name="connsiteY0" fmla="*/ 0 h 5025093"/>
              <a:gd name="connsiteX1" fmla="*/ 4692761 w 11550761"/>
              <a:gd name="connsiteY1" fmla="*/ 0 h 5025093"/>
              <a:gd name="connsiteX2" fmla="*/ 6035520 w 11550761"/>
              <a:gd name="connsiteY2" fmla="*/ 0 h 5025093"/>
              <a:gd name="connsiteX3" fmla="*/ 10728281 w 11550761"/>
              <a:gd name="connsiteY3" fmla="*/ 0 h 5025093"/>
              <a:gd name="connsiteX4" fmla="*/ 11550761 w 11550761"/>
              <a:gd name="connsiteY4" fmla="*/ 822480 h 5025093"/>
              <a:gd name="connsiteX5" fmla="*/ 11550761 w 11550761"/>
              <a:gd name="connsiteY5" fmla="*/ 5025093 h 5025093"/>
              <a:gd name="connsiteX6" fmla="*/ 0 w 11550761"/>
              <a:gd name="connsiteY6" fmla="*/ 5025093 h 5025093"/>
              <a:gd name="connsiteX7" fmla="*/ 0 w 11550761"/>
              <a:gd name="connsiteY7" fmla="*/ 0 h 5025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025093">
                <a:moveTo>
                  <a:pt x="0" y="0"/>
                </a:moveTo>
                <a:lnTo>
                  <a:pt x="4692761" y="0"/>
                </a:lnTo>
                <a:lnTo>
                  <a:pt x="6035520" y="0"/>
                </a:lnTo>
                <a:lnTo>
                  <a:pt x="10728281" y="0"/>
                </a:lnTo>
                <a:cubicBezTo>
                  <a:pt x="11182524" y="0"/>
                  <a:pt x="11550761" y="368237"/>
                  <a:pt x="11550761" y="822480"/>
                </a:cubicBezTo>
                <a:lnTo>
                  <a:pt x="11550761" y="5025093"/>
                </a:lnTo>
                <a:lnTo>
                  <a:pt x="0" y="5025093"/>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2" name="Pladsholder til dato 1">
            <a:extLst>
              <a:ext uri="{FF2B5EF4-FFF2-40B4-BE49-F238E27FC236}">
                <a16:creationId xmlns:a16="http://schemas.microsoft.com/office/drawing/2014/main" id="{7EDFB491-6B5F-59F8-20FF-7A523FADFA96}"/>
              </a:ext>
            </a:extLst>
          </p:cNvPr>
          <p:cNvSpPr>
            <a:spLocks noGrp="1"/>
          </p:cNvSpPr>
          <p:nvPr>
            <p:ph type="dt" sz="half" idx="10"/>
          </p:nvPr>
        </p:nvSpPr>
        <p:spPr/>
        <p:txBody>
          <a:bodyPr/>
          <a:lstStyle/>
          <a:p>
            <a:fld id="{DA031A21-BA1D-48EC-B3F3-5C4CFAEBDDC7}" type="datetime1">
              <a:rPr lang="da-DK" smtClean="0"/>
              <a:t>23-05-2025</a:t>
            </a:fld>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Sikkerhedsstyrelsen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14" name="Pladsholder til billede 13">
            <a:extLst>
              <a:ext uri="{FF2B5EF4-FFF2-40B4-BE49-F238E27FC236}">
                <a16:creationId xmlns:a16="http://schemas.microsoft.com/office/drawing/2014/main" id="{3E63894A-968F-A996-EB2A-13FDF996D2BB}"/>
              </a:ext>
            </a:extLst>
          </p:cNvPr>
          <p:cNvSpPr>
            <a:spLocks noGrp="1"/>
          </p:cNvSpPr>
          <p:nvPr>
            <p:ph type="pic" sz="quarter" idx="14" hasCustomPrompt="1"/>
          </p:nvPr>
        </p:nvSpPr>
        <p:spPr>
          <a:xfrm>
            <a:off x="7757162" y="1832908"/>
            <a:ext cx="3793601" cy="5025093"/>
          </a:xfrm>
          <a:custGeom>
            <a:avLst/>
            <a:gdLst>
              <a:gd name="connsiteX0" fmla="*/ 0 w 3793601"/>
              <a:gd name="connsiteY0" fmla="*/ 0 h 5025093"/>
              <a:gd name="connsiteX1" fmla="*/ 2971121 w 3793601"/>
              <a:gd name="connsiteY1" fmla="*/ 0 h 5025093"/>
              <a:gd name="connsiteX2" fmla="*/ 3793601 w 3793601"/>
              <a:gd name="connsiteY2" fmla="*/ 822480 h 5025093"/>
              <a:gd name="connsiteX3" fmla="*/ 3793601 w 3793601"/>
              <a:gd name="connsiteY3" fmla="*/ 5025093 h 5025093"/>
              <a:gd name="connsiteX4" fmla="*/ 0 w 3793601"/>
              <a:gd name="connsiteY4" fmla="*/ 5025093 h 5025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3601" h="5025093">
                <a:moveTo>
                  <a:pt x="0" y="0"/>
                </a:moveTo>
                <a:lnTo>
                  <a:pt x="2971121" y="0"/>
                </a:lnTo>
                <a:cubicBezTo>
                  <a:pt x="3425364" y="0"/>
                  <a:pt x="3793601" y="368237"/>
                  <a:pt x="3793601" y="822480"/>
                </a:cubicBezTo>
                <a:lnTo>
                  <a:pt x="3793601" y="5025093"/>
                </a:lnTo>
                <a:lnTo>
                  <a:pt x="0" y="5025093"/>
                </a:lnTo>
                <a:close/>
              </a:path>
            </a:pathLst>
          </a:custGeom>
          <a:blipFill>
            <a:blip r:embed="rId2" cstate="print">
              <a:extLst>
                <a:ext uri="{28A0092B-C50C-407E-A947-70E740481C1C}">
                  <a14:useLocalDpi xmlns:a14="http://schemas.microsoft.com/office/drawing/2010/main"/>
                </a:ext>
              </a:extLst>
            </a:blip>
            <a:srcRect/>
            <a:stretch>
              <a:fillRect/>
            </a:stretch>
          </a:blipFill>
        </p:spPr>
        <p:txBody>
          <a:bodyPr wrap="square">
            <a:noAutofit/>
          </a:bodyPr>
          <a:lstStyle>
            <a:lvl1pPr marL="0" indent="0">
              <a:buNone/>
              <a:defRPr/>
            </a:lvl1pPr>
          </a:lstStyle>
          <a:p>
            <a:r>
              <a:rPr lang="da-DK" dirty="0"/>
              <a:t> </a:t>
            </a:r>
          </a:p>
        </p:txBody>
      </p:sp>
      <p:sp>
        <p:nvSpPr>
          <p:cNvPr id="15" name="Pladsholder til tekst 6">
            <a:extLst>
              <a:ext uri="{FF2B5EF4-FFF2-40B4-BE49-F238E27FC236}">
                <a16:creationId xmlns:a16="http://schemas.microsoft.com/office/drawing/2014/main" id="{3A5C8EFA-AAF3-5C54-90AF-B564B8691FAF}"/>
              </a:ext>
            </a:extLst>
          </p:cNvPr>
          <p:cNvSpPr>
            <a:spLocks noGrp="1"/>
          </p:cNvSpPr>
          <p:nvPr>
            <p:ph type="body" sz="quarter" idx="13"/>
          </p:nvPr>
        </p:nvSpPr>
        <p:spPr>
          <a:xfrm>
            <a:off x="542927" y="2127600"/>
            <a:ext cx="6784973" cy="3736972"/>
          </a:xfrm>
        </p:spPr>
        <p:txBody>
          <a:bodyPr numCol="2" spcCol="360000"/>
          <a:lstStyle>
            <a:lvl1pPr marL="0" indent="0">
              <a:buFont typeface="+mj-lt"/>
              <a:buNone/>
              <a:defRPr b="0"/>
            </a:lvl1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6" name="Pladsholder til tekst 7">
            <a:extLst>
              <a:ext uri="{FF2B5EF4-FFF2-40B4-BE49-F238E27FC236}">
                <a16:creationId xmlns:a16="http://schemas.microsoft.com/office/drawing/2014/main" id="{D8DF7DBE-0327-7EE8-A257-F09E9D616C72}"/>
              </a:ext>
            </a:extLst>
          </p:cNvPr>
          <p:cNvSpPr>
            <a:spLocks noGrp="1"/>
          </p:cNvSpPr>
          <p:nvPr>
            <p:ph type="body" sz="quarter" idx="15"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pic>
        <p:nvPicPr>
          <p:cNvPr id="7" name="Grafik 6">
            <a:extLst>
              <a:ext uri="{FF2B5EF4-FFF2-40B4-BE49-F238E27FC236}">
                <a16:creationId xmlns:a16="http://schemas.microsoft.com/office/drawing/2014/main" id="{D198DD0E-F6D6-D9F1-CFC0-4EA501FAB49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31253677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kst i tre kasser 1">
    <p:spTree>
      <p:nvGrpSpPr>
        <p:cNvPr id="1" name=""/>
        <p:cNvGrpSpPr/>
        <p:nvPr/>
      </p:nvGrpSpPr>
      <p:grpSpPr>
        <a:xfrm>
          <a:off x="0" y="0"/>
          <a:ext cx="0" cy="0"/>
          <a:chOff x="0" y="0"/>
          <a:chExt cx="0" cy="0"/>
        </a:xfrm>
      </p:grpSpPr>
      <p:sp>
        <p:nvSpPr>
          <p:cNvPr id="6" name="Kombinationstegning: figur 5">
            <a:extLst>
              <a:ext uri="{FF2B5EF4-FFF2-40B4-BE49-F238E27FC236}">
                <a16:creationId xmlns:a16="http://schemas.microsoft.com/office/drawing/2014/main" id="{DAE1868C-3F34-65CF-3E29-2C6DF54212F1}"/>
              </a:ext>
            </a:extLst>
          </p:cNvPr>
          <p:cNvSpPr/>
          <p:nvPr userDrawn="1"/>
        </p:nvSpPr>
        <p:spPr>
          <a:xfrm>
            <a:off x="1" y="1321768"/>
            <a:ext cx="11550761" cy="5536232"/>
          </a:xfrm>
          <a:custGeom>
            <a:avLst/>
            <a:gdLst>
              <a:gd name="connsiteX0" fmla="*/ 0 w 11550761"/>
              <a:gd name="connsiteY0" fmla="*/ 0 h 5536232"/>
              <a:gd name="connsiteX1" fmla="*/ 4692761 w 11550761"/>
              <a:gd name="connsiteY1" fmla="*/ 0 h 5536232"/>
              <a:gd name="connsiteX2" fmla="*/ 6035520 w 11550761"/>
              <a:gd name="connsiteY2" fmla="*/ 0 h 5536232"/>
              <a:gd name="connsiteX3" fmla="*/ 10728281 w 11550761"/>
              <a:gd name="connsiteY3" fmla="*/ 0 h 5536232"/>
              <a:gd name="connsiteX4" fmla="*/ 11550761 w 11550761"/>
              <a:gd name="connsiteY4" fmla="*/ 822480 h 5536232"/>
              <a:gd name="connsiteX5" fmla="*/ 11550761 w 11550761"/>
              <a:gd name="connsiteY5" fmla="*/ 5536232 h 5536232"/>
              <a:gd name="connsiteX6" fmla="*/ 0 w 11550761"/>
              <a:gd name="connsiteY6" fmla="*/ 5536232 h 5536232"/>
              <a:gd name="connsiteX7" fmla="*/ 0 w 11550761"/>
              <a:gd name="connsiteY7" fmla="*/ 0 h 553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536232">
                <a:moveTo>
                  <a:pt x="0" y="0"/>
                </a:moveTo>
                <a:lnTo>
                  <a:pt x="4692761" y="0"/>
                </a:lnTo>
                <a:lnTo>
                  <a:pt x="6035520" y="0"/>
                </a:lnTo>
                <a:lnTo>
                  <a:pt x="10728281" y="0"/>
                </a:lnTo>
                <a:cubicBezTo>
                  <a:pt x="11182524" y="0"/>
                  <a:pt x="11550761" y="368237"/>
                  <a:pt x="11550761" y="822480"/>
                </a:cubicBezTo>
                <a:lnTo>
                  <a:pt x="11550761" y="5536232"/>
                </a:lnTo>
                <a:lnTo>
                  <a:pt x="0" y="5536232"/>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2" name="Pladsholder til dato 1">
            <a:extLst>
              <a:ext uri="{FF2B5EF4-FFF2-40B4-BE49-F238E27FC236}">
                <a16:creationId xmlns:a16="http://schemas.microsoft.com/office/drawing/2014/main" id="{7EDFB491-6B5F-59F8-20FF-7A523FADFA96}"/>
              </a:ext>
            </a:extLst>
          </p:cNvPr>
          <p:cNvSpPr>
            <a:spLocks noGrp="1"/>
          </p:cNvSpPr>
          <p:nvPr>
            <p:ph type="dt" sz="half" idx="10"/>
          </p:nvPr>
        </p:nvSpPr>
        <p:spPr/>
        <p:txBody>
          <a:bodyPr/>
          <a:lstStyle/>
          <a:p>
            <a:fld id="{803FB157-6E08-45B3-B711-931B239460F6}" type="datetime1">
              <a:rPr lang="da-DK" smtClean="0"/>
              <a:t>23-05-2025</a:t>
            </a:fld>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Sikkerhedsstyrelsen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7" name="Pladsholder til tekst 6">
            <a:extLst>
              <a:ext uri="{FF2B5EF4-FFF2-40B4-BE49-F238E27FC236}">
                <a16:creationId xmlns:a16="http://schemas.microsoft.com/office/drawing/2014/main" id="{EE30405E-85DB-53B4-EB22-3045E29CD802}"/>
              </a:ext>
            </a:extLst>
          </p:cNvPr>
          <p:cNvSpPr>
            <a:spLocks noGrp="1"/>
          </p:cNvSpPr>
          <p:nvPr>
            <p:ph type="body" sz="quarter" idx="13"/>
          </p:nvPr>
        </p:nvSpPr>
        <p:spPr>
          <a:xfrm>
            <a:off x="542927" y="2902342"/>
            <a:ext cx="3457573" cy="2961129"/>
          </a:xfrm>
        </p:spPr>
        <p:txBody>
          <a:bodyPr numCol="1" spcCol="360000"/>
          <a:lstStyle>
            <a:lvl1pPr marL="0" indent="0">
              <a:buFont typeface="+mj-lt"/>
              <a:buNone/>
              <a:defRPr b="0"/>
            </a:lvl1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9" name="Pladsholder til tekst 6">
            <a:extLst>
              <a:ext uri="{FF2B5EF4-FFF2-40B4-BE49-F238E27FC236}">
                <a16:creationId xmlns:a16="http://schemas.microsoft.com/office/drawing/2014/main" id="{2F0BDDCC-AE99-0203-F6E6-5F38DEEE5B0A}"/>
              </a:ext>
            </a:extLst>
          </p:cNvPr>
          <p:cNvSpPr>
            <a:spLocks noGrp="1"/>
          </p:cNvSpPr>
          <p:nvPr>
            <p:ph type="body" sz="quarter" idx="15"/>
          </p:nvPr>
        </p:nvSpPr>
        <p:spPr>
          <a:xfrm>
            <a:off x="4100738" y="2902342"/>
            <a:ext cx="3457573" cy="2961129"/>
          </a:xfrm>
        </p:spPr>
        <p:txBody>
          <a:bodyPr numCol="1" spcCol="360000"/>
          <a:lstStyle>
            <a:lvl1pPr marL="0" indent="0">
              <a:buFont typeface="+mj-lt"/>
              <a:buNone/>
              <a:defRPr b="0"/>
            </a:lvl1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20" name="Pladsholder til tekst 6">
            <a:extLst>
              <a:ext uri="{FF2B5EF4-FFF2-40B4-BE49-F238E27FC236}">
                <a16:creationId xmlns:a16="http://schemas.microsoft.com/office/drawing/2014/main" id="{3B890DDC-6B62-CE30-311E-2C546C33BC9E}"/>
              </a:ext>
            </a:extLst>
          </p:cNvPr>
          <p:cNvSpPr>
            <a:spLocks noGrp="1"/>
          </p:cNvSpPr>
          <p:nvPr>
            <p:ph type="body" sz="quarter" idx="16"/>
          </p:nvPr>
        </p:nvSpPr>
        <p:spPr>
          <a:xfrm>
            <a:off x="7658549" y="2902342"/>
            <a:ext cx="3457573" cy="2961129"/>
          </a:xfrm>
        </p:spPr>
        <p:txBody>
          <a:bodyPr numCol="1" spcCol="360000"/>
          <a:lstStyle>
            <a:lvl1pPr marL="0" indent="0">
              <a:buFont typeface="+mj-lt"/>
              <a:buNone/>
              <a:defRPr b="0"/>
            </a:lvl1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9" name="Pladsholder til billede 8">
            <a:extLst>
              <a:ext uri="{FF2B5EF4-FFF2-40B4-BE49-F238E27FC236}">
                <a16:creationId xmlns:a16="http://schemas.microsoft.com/office/drawing/2014/main" id="{201D3ECC-94C2-C1EC-5EE9-FBC4C99713AE}"/>
              </a:ext>
            </a:extLst>
          </p:cNvPr>
          <p:cNvSpPr>
            <a:spLocks noGrp="1"/>
          </p:cNvSpPr>
          <p:nvPr>
            <p:ph type="pic" sz="quarter" idx="17" hasCustomPrompt="1"/>
          </p:nvPr>
        </p:nvSpPr>
        <p:spPr>
          <a:xfrm>
            <a:off x="636476" y="2116475"/>
            <a:ext cx="748800" cy="748800"/>
          </a:xfrm>
          <a:noFill/>
        </p:spPr>
        <p:txBody>
          <a:bodyPr/>
          <a:lstStyle>
            <a:lvl1pPr marL="0" indent="0">
              <a:buNone/>
              <a:defRPr/>
            </a:lvl1pPr>
          </a:lstStyle>
          <a:p>
            <a:r>
              <a:rPr lang="da-DK" dirty="0"/>
              <a:t> </a:t>
            </a:r>
          </a:p>
        </p:txBody>
      </p:sp>
      <p:sp>
        <p:nvSpPr>
          <p:cNvPr id="10" name="Pladsholder til billede 8">
            <a:extLst>
              <a:ext uri="{FF2B5EF4-FFF2-40B4-BE49-F238E27FC236}">
                <a16:creationId xmlns:a16="http://schemas.microsoft.com/office/drawing/2014/main" id="{7059E949-5767-7085-A4D6-4BB3AAB77F64}"/>
              </a:ext>
            </a:extLst>
          </p:cNvPr>
          <p:cNvSpPr>
            <a:spLocks noGrp="1"/>
          </p:cNvSpPr>
          <p:nvPr>
            <p:ph type="pic" sz="quarter" idx="18" hasCustomPrompt="1"/>
          </p:nvPr>
        </p:nvSpPr>
        <p:spPr>
          <a:xfrm>
            <a:off x="4186463" y="2116475"/>
            <a:ext cx="748800" cy="748800"/>
          </a:xfrm>
          <a:noFill/>
        </p:spPr>
        <p:txBody>
          <a:bodyPr/>
          <a:lstStyle>
            <a:lvl1pPr marL="0" indent="0">
              <a:buNone/>
              <a:defRPr/>
            </a:lvl1pPr>
          </a:lstStyle>
          <a:p>
            <a:r>
              <a:rPr lang="da-DK" dirty="0"/>
              <a:t> </a:t>
            </a:r>
          </a:p>
        </p:txBody>
      </p:sp>
      <p:sp>
        <p:nvSpPr>
          <p:cNvPr id="11" name="Pladsholder til billede 8">
            <a:extLst>
              <a:ext uri="{FF2B5EF4-FFF2-40B4-BE49-F238E27FC236}">
                <a16:creationId xmlns:a16="http://schemas.microsoft.com/office/drawing/2014/main" id="{6CCB5392-9B84-702B-4DDC-BE0DA52250CB}"/>
              </a:ext>
            </a:extLst>
          </p:cNvPr>
          <p:cNvSpPr>
            <a:spLocks noGrp="1"/>
          </p:cNvSpPr>
          <p:nvPr>
            <p:ph type="pic" sz="quarter" idx="19" hasCustomPrompt="1"/>
          </p:nvPr>
        </p:nvSpPr>
        <p:spPr>
          <a:xfrm>
            <a:off x="7748811" y="2116475"/>
            <a:ext cx="748800" cy="748800"/>
          </a:xfrm>
          <a:noFill/>
        </p:spPr>
        <p:txBody>
          <a:bodyPr/>
          <a:lstStyle>
            <a:lvl1pPr marL="0" indent="0">
              <a:buNone/>
              <a:defRPr/>
            </a:lvl1pPr>
          </a:lstStyle>
          <a:p>
            <a:r>
              <a:rPr lang="da-DK" dirty="0"/>
              <a:t> </a:t>
            </a:r>
          </a:p>
        </p:txBody>
      </p:sp>
      <p:sp>
        <p:nvSpPr>
          <p:cNvPr id="8" name="Pladsholder til tekst 7">
            <a:extLst>
              <a:ext uri="{FF2B5EF4-FFF2-40B4-BE49-F238E27FC236}">
                <a16:creationId xmlns:a16="http://schemas.microsoft.com/office/drawing/2014/main" id="{FFDC0982-98E6-F11B-0772-5A95342760E8}"/>
              </a:ext>
            </a:extLst>
          </p:cNvPr>
          <p:cNvSpPr>
            <a:spLocks noGrp="1"/>
          </p:cNvSpPr>
          <p:nvPr>
            <p:ph type="body" sz="quarter" idx="14"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pic>
        <p:nvPicPr>
          <p:cNvPr id="12" name="Grafik 11">
            <a:extLst>
              <a:ext uri="{FF2B5EF4-FFF2-40B4-BE49-F238E27FC236}">
                <a16:creationId xmlns:a16="http://schemas.microsoft.com/office/drawing/2014/main" id="{6B4D93E7-BC95-8E2E-1131-D862D15BA6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27220677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kst i to kasser 1">
    <p:spTree>
      <p:nvGrpSpPr>
        <p:cNvPr id="1" name=""/>
        <p:cNvGrpSpPr/>
        <p:nvPr/>
      </p:nvGrpSpPr>
      <p:grpSpPr>
        <a:xfrm>
          <a:off x="0" y="0"/>
          <a:ext cx="0" cy="0"/>
          <a:chOff x="0" y="0"/>
          <a:chExt cx="0" cy="0"/>
        </a:xfrm>
      </p:grpSpPr>
      <p:sp>
        <p:nvSpPr>
          <p:cNvPr id="6" name="Kombinationstegning: figur 5">
            <a:extLst>
              <a:ext uri="{FF2B5EF4-FFF2-40B4-BE49-F238E27FC236}">
                <a16:creationId xmlns:a16="http://schemas.microsoft.com/office/drawing/2014/main" id="{DAE1868C-3F34-65CF-3E29-2C6DF54212F1}"/>
              </a:ext>
            </a:extLst>
          </p:cNvPr>
          <p:cNvSpPr/>
          <p:nvPr userDrawn="1"/>
        </p:nvSpPr>
        <p:spPr>
          <a:xfrm>
            <a:off x="1" y="1321768"/>
            <a:ext cx="11550761" cy="5536232"/>
          </a:xfrm>
          <a:custGeom>
            <a:avLst/>
            <a:gdLst>
              <a:gd name="connsiteX0" fmla="*/ 0 w 11550761"/>
              <a:gd name="connsiteY0" fmla="*/ 0 h 5536232"/>
              <a:gd name="connsiteX1" fmla="*/ 4692761 w 11550761"/>
              <a:gd name="connsiteY1" fmla="*/ 0 h 5536232"/>
              <a:gd name="connsiteX2" fmla="*/ 6035520 w 11550761"/>
              <a:gd name="connsiteY2" fmla="*/ 0 h 5536232"/>
              <a:gd name="connsiteX3" fmla="*/ 10728281 w 11550761"/>
              <a:gd name="connsiteY3" fmla="*/ 0 h 5536232"/>
              <a:gd name="connsiteX4" fmla="*/ 11550761 w 11550761"/>
              <a:gd name="connsiteY4" fmla="*/ 822480 h 5536232"/>
              <a:gd name="connsiteX5" fmla="*/ 11550761 w 11550761"/>
              <a:gd name="connsiteY5" fmla="*/ 5536232 h 5536232"/>
              <a:gd name="connsiteX6" fmla="*/ 0 w 11550761"/>
              <a:gd name="connsiteY6" fmla="*/ 5536232 h 5536232"/>
              <a:gd name="connsiteX7" fmla="*/ 0 w 11550761"/>
              <a:gd name="connsiteY7" fmla="*/ 0 h 553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536232">
                <a:moveTo>
                  <a:pt x="0" y="0"/>
                </a:moveTo>
                <a:lnTo>
                  <a:pt x="4692761" y="0"/>
                </a:lnTo>
                <a:lnTo>
                  <a:pt x="6035520" y="0"/>
                </a:lnTo>
                <a:lnTo>
                  <a:pt x="10728281" y="0"/>
                </a:lnTo>
                <a:cubicBezTo>
                  <a:pt x="11182524" y="0"/>
                  <a:pt x="11550761" y="368237"/>
                  <a:pt x="11550761" y="822480"/>
                </a:cubicBezTo>
                <a:lnTo>
                  <a:pt x="11550761" y="5536232"/>
                </a:lnTo>
                <a:lnTo>
                  <a:pt x="0" y="5536232"/>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8" name="Pladsholder til billede 7">
            <a:extLst>
              <a:ext uri="{FF2B5EF4-FFF2-40B4-BE49-F238E27FC236}">
                <a16:creationId xmlns:a16="http://schemas.microsoft.com/office/drawing/2014/main" id="{8EA6FEFA-D497-5B9E-6A0F-98CFB1D62A8A}"/>
              </a:ext>
            </a:extLst>
          </p:cNvPr>
          <p:cNvSpPr>
            <a:spLocks noGrp="1"/>
          </p:cNvSpPr>
          <p:nvPr>
            <p:ph type="pic" sz="quarter" idx="14" hasCustomPrompt="1"/>
          </p:nvPr>
        </p:nvSpPr>
        <p:spPr>
          <a:xfrm>
            <a:off x="7757162" y="1321768"/>
            <a:ext cx="3793601" cy="5536232"/>
          </a:xfrm>
          <a:custGeom>
            <a:avLst/>
            <a:gdLst>
              <a:gd name="connsiteX0" fmla="*/ 0 w 3793601"/>
              <a:gd name="connsiteY0" fmla="*/ 0 h 5536232"/>
              <a:gd name="connsiteX1" fmla="*/ 2971121 w 3793601"/>
              <a:gd name="connsiteY1" fmla="*/ 0 h 5536232"/>
              <a:gd name="connsiteX2" fmla="*/ 3793601 w 3793601"/>
              <a:gd name="connsiteY2" fmla="*/ 822480 h 5536232"/>
              <a:gd name="connsiteX3" fmla="*/ 3793601 w 3793601"/>
              <a:gd name="connsiteY3" fmla="*/ 5536232 h 5536232"/>
              <a:gd name="connsiteX4" fmla="*/ 0 w 3793601"/>
              <a:gd name="connsiteY4" fmla="*/ 5536232 h 5536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3601" h="5536232">
                <a:moveTo>
                  <a:pt x="0" y="0"/>
                </a:moveTo>
                <a:lnTo>
                  <a:pt x="2971121" y="0"/>
                </a:lnTo>
                <a:cubicBezTo>
                  <a:pt x="3425364" y="0"/>
                  <a:pt x="3793601" y="368237"/>
                  <a:pt x="3793601" y="822480"/>
                </a:cubicBezTo>
                <a:lnTo>
                  <a:pt x="3793601" y="5536232"/>
                </a:lnTo>
                <a:lnTo>
                  <a:pt x="0" y="5536232"/>
                </a:lnTo>
                <a:close/>
              </a:path>
            </a:pathLst>
          </a:custGeom>
          <a:blipFill>
            <a:blip r:embed="rId2" cstate="print">
              <a:extLst>
                <a:ext uri="{28A0092B-C50C-407E-A947-70E740481C1C}">
                  <a14:useLocalDpi xmlns:a14="http://schemas.microsoft.com/office/drawing/2010/main"/>
                </a:ext>
              </a:extLst>
            </a:blip>
            <a:srcRect/>
            <a:stretch>
              <a:fillRect/>
            </a:stretch>
          </a:blipFill>
        </p:spPr>
        <p:txBody>
          <a:bodyPr wrap="square">
            <a:noAutofit/>
          </a:bodyPr>
          <a:lstStyle>
            <a:lvl1pPr marL="0" indent="0">
              <a:buNone/>
              <a:defRPr/>
            </a:lvl1pPr>
          </a:lstStyle>
          <a:p>
            <a:r>
              <a:rPr lang="da-DK" dirty="0"/>
              <a:t> </a:t>
            </a:r>
          </a:p>
        </p:txBody>
      </p:sp>
      <p:sp>
        <p:nvSpPr>
          <p:cNvPr id="2" name="Pladsholder til dato 1">
            <a:extLst>
              <a:ext uri="{FF2B5EF4-FFF2-40B4-BE49-F238E27FC236}">
                <a16:creationId xmlns:a16="http://schemas.microsoft.com/office/drawing/2014/main" id="{7EDFB491-6B5F-59F8-20FF-7A523FADFA96}"/>
              </a:ext>
            </a:extLst>
          </p:cNvPr>
          <p:cNvSpPr>
            <a:spLocks noGrp="1"/>
          </p:cNvSpPr>
          <p:nvPr>
            <p:ph type="dt" sz="half" idx="10"/>
          </p:nvPr>
        </p:nvSpPr>
        <p:spPr/>
        <p:txBody>
          <a:bodyPr/>
          <a:lstStyle/>
          <a:p>
            <a:fld id="{6BB0BF7D-FBC3-4862-BE29-3765493AAB0B}" type="datetime1">
              <a:rPr lang="da-DK" smtClean="0"/>
              <a:t>23-05-2025</a:t>
            </a:fld>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Sikkerhedsstyrelsen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7" name="Pladsholder til tekst 6">
            <a:extLst>
              <a:ext uri="{FF2B5EF4-FFF2-40B4-BE49-F238E27FC236}">
                <a16:creationId xmlns:a16="http://schemas.microsoft.com/office/drawing/2014/main" id="{EE30405E-85DB-53B4-EB22-3045E29CD802}"/>
              </a:ext>
            </a:extLst>
          </p:cNvPr>
          <p:cNvSpPr>
            <a:spLocks noGrp="1"/>
          </p:cNvSpPr>
          <p:nvPr>
            <p:ph type="body" sz="quarter" idx="13"/>
          </p:nvPr>
        </p:nvSpPr>
        <p:spPr>
          <a:xfrm>
            <a:off x="542927" y="2901600"/>
            <a:ext cx="3457573" cy="2961129"/>
          </a:xfrm>
        </p:spPr>
        <p:txBody>
          <a:bodyPr numCol="1" spcCol="360000"/>
          <a:lstStyle>
            <a:lvl1pPr marL="0" indent="0">
              <a:buFont typeface="+mj-lt"/>
              <a:buNone/>
              <a:defRPr b="0"/>
            </a:lvl1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9" name="Pladsholder til tekst 6">
            <a:extLst>
              <a:ext uri="{FF2B5EF4-FFF2-40B4-BE49-F238E27FC236}">
                <a16:creationId xmlns:a16="http://schemas.microsoft.com/office/drawing/2014/main" id="{2F0BDDCC-AE99-0203-F6E6-5F38DEEE5B0A}"/>
              </a:ext>
            </a:extLst>
          </p:cNvPr>
          <p:cNvSpPr>
            <a:spLocks noGrp="1"/>
          </p:cNvSpPr>
          <p:nvPr>
            <p:ph type="body" sz="quarter" idx="15"/>
          </p:nvPr>
        </p:nvSpPr>
        <p:spPr>
          <a:xfrm>
            <a:off x="4100738" y="2901600"/>
            <a:ext cx="3457573" cy="2961129"/>
          </a:xfrm>
        </p:spPr>
        <p:txBody>
          <a:bodyPr numCol="1" spcCol="360000"/>
          <a:lstStyle>
            <a:lvl1pPr marL="0" indent="0">
              <a:buFont typeface="+mj-lt"/>
              <a:buNone/>
              <a:defRPr b="0"/>
            </a:lvl1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9" name="Pladsholder til billede 8">
            <a:extLst>
              <a:ext uri="{FF2B5EF4-FFF2-40B4-BE49-F238E27FC236}">
                <a16:creationId xmlns:a16="http://schemas.microsoft.com/office/drawing/2014/main" id="{7EDF0A75-39AA-EA20-39FD-EDE676B5F4E7}"/>
              </a:ext>
            </a:extLst>
          </p:cNvPr>
          <p:cNvSpPr>
            <a:spLocks noGrp="1"/>
          </p:cNvSpPr>
          <p:nvPr>
            <p:ph type="pic" sz="quarter" idx="17" hasCustomPrompt="1"/>
          </p:nvPr>
        </p:nvSpPr>
        <p:spPr>
          <a:xfrm>
            <a:off x="636476" y="2116800"/>
            <a:ext cx="748800" cy="748800"/>
          </a:xfrm>
          <a:noFill/>
        </p:spPr>
        <p:txBody>
          <a:bodyPr/>
          <a:lstStyle>
            <a:lvl1pPr marL="0" indent="0">
              <a:buNone/>
              <a:defRPr/>
            </a:lvl1pPr>
          </a:lstStyle>
          <a:p>
            <a:r>
              <a:rPr lang="da-DK" dirty="0"/>
              <a:t> </a:t>
            </a:r>
          </a:p>
        </p:txBody>
      </p:sp>
      <p:sp>
        <p:nvSpPr>
          <p:cNvPr id="10" name="Pladsholder til billede 8">
            <a:extLst>
              <a:ext uri="{FF2B5EF4-FFF2-40B4-BE49-F238E27FC236}">
                <a16:creationId xmlns:a16="http://schemas.microsoft.com/office/drawing/2014/main" id="{80EF6A9C-083A-8B8D-B417-CD1A25AC36E4}"/>
              </a:ext>
            </a:extLst>
          </p:cNvPr>
          <p:cNvSpPr>
            <a:spLocks noGrp="1"/>
          </p:cNvSpPr>
          <p:nvPr>
            <p:ph type="pic" sz="quarter" idx="18" hasCustomPrompt="1"/>
          </p:nvPr>
        </p:nvSpPr>
        <p:spPr>
          <a:xfrm>
            <a:off x="4186463" y="2116800"/>
            <a:ext cx="748800" cy="748800"/>
          </a:xfrm>
          <a:noFill/>
        </p:spPr>
        <p:txBody>
          <a:bodyPr/>
          <a:lstStyle>
            <a:lvl1pPr marL="0" indent="0">
              <a:buNone/>
              <a:defRPr/>
            </a:lvl1pPr>
          </a:lstStyle>
          <a:p>
            <a:r>
              <a:rPr lang="da-DK" dirty="0"/>
              <a:t> </a:t>
            </a:r>
          </a:p>
        </p:txBody>
      </p:sp>
      <p:sp>
        <p:nvSpPr>
          <p:cNvPr id="11" name="Pladsholder til tekst 7">
            <a:extLst>
              <a:ext uri="{FF2B5EF4-FFF2-40B4-BE49-F238E27FC236}">
                <a16:creationId xmlns:a16="http://schemas.microsoft.com/office/drawing/2014/main" id="{2FFA05A1-9D04-73BC-D461-8E944363DF23}"/>
              </a:ext>
            </a:extLst>
          </p:cNvPr>
          <p:cNvSpPr>
            <a:spLocks noGrp="1"/>
          </p:cNvSpPr>
          <p:nvPr>
            <p:ph type="body" sz="quarter" idx="19"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pic>
        <p:nvPicPr>
          <p:cNvPr id="12" name="Grafik 11">
            <a:extLst>
              <a:ext uri="{FF2B5EF4-FFF2-40B4-BE49-F238E27FC236}">
                <a16:creationId xmlns:a16="http://schemas.microsoft.com/office/drawing/2014/main" id="{798E5F85-1DF6-2350-F0E8-CA534ADE1C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11897885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ekst i tre spalter med punkter 1">
    <p:spTree>
      <p:nvGrpSpPr>
        <p:cNvPr id="1" name=""/>
        <p:cNvGrpSpPr/>
        <p:nvPr/>
      </p:nvGrpSpPr>
      <p:grpSpPr>
        <a:xfrm>
          <a:off x="0" y="0"/>
          <a:ext cx="0" cy="0"/>
          <a:chOff x="0" y="0"/>
          <a:chExt cx="0" cy="0"/>
        </a:xfrm>
      </p:grpSpPr>
      <p:sp>
        <p:nvSpPr>
          <p:cNvPr id="15" name="Kombinationstegning: figur 14">
            <a:extLst>
              <a:ext uri="{FF2B5EF4-FFF2-40B4-BE49-F238E27FC236}">
                <a16:creationId xmlns:a16="http://schemas.microsoft.com/office/drawing/2014/main" id="{4BE2988B-8089-FF68-B9EA-A63300364853}"/>
              </a:ext>
            </a:extLst>
          </p:cNvPr>
          <p:cNvSpPr/>
          <p:nvPr userDrawn="1"/>
        </p:nvSpPr>
        <p:spPr>
          <a:xfrm>
            <a:off x="1" y="1321768"/>
            <a:ext cx="11550761" cy="5536232"/>
          </a:xfrm>
          <a:custGeom>
            <a:avLst/>
            <a:gdLst>
              <a:gd name="connsiteX0" fmla="*/ 0 w 11550761"/>
              <a:gd name="connsiteY0" fmla="*/ 0 h 5536232"/>
              <a:gd name="connsiteX1" fmla="*/ 4692761 w 11550761"/>
              <a:gd name="connsiteY1" fmla="*/ 0 h 5536232"/>
              <a:gd name="connsiteX2" fmla="*/ 6035520 w 11550761"/>
              <a:gd name="connsiteY2" fmla="*/ 0 h 5536232"/>
              <a:gd name="connsiteX3" fmla="*/ 10728281 w 11550761"/>
              <a:gd name="connsiteY3" fmla="*/ 0 h 5536232"/>
              <a:gd name="connsiteX4" fmla="*/ 11550761 w 11550761"/>
              <a:gd name="connsiteY4" fmla="*/ 822480 h 5536232"/>
              <a:gd name="connsiteX5" fmla="*/ 11550761 w 11550761"/>
              <a:gd name="connsiteY5" fmla="*/ 5536232 h 5536232"/>
              <a:gd name="connsiteX6" fmla="*/ 0 w 11550761"/>
              <a:gd name="connsiteY6" fmla="*/ 5536232 h 5536232"/>
              <a:gd name="connsiteX7" fmla="*/ 0 w 11550761"/>
              <a:gd name="connsiteY7" fmla="*/ 0 h 553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536232">
                <a:moveTo>
                  <a:pt x="0" y="0"/>
                </a:moveTo>
                <a:lnTo>
                  <a:pt x="4692761" y="0"/>
                </a:lnTo>
                <a:lnTo>
                  <a:pt x="6035520" y="0"/>
                </a:lnTo>
                <a:lnTo>
                  <a:pt x="10728281" y="0"/>
                </a:lnTo>
                <a:cubicBezTo>
                  <a:pt x="11182524" y="0"/>
                  <a:pt x="11550761" y="368237"/>
                  <a:pt x="11550761" y="822480"/>
                </a:cubicBezTo>
                <a:lnTo>
                  <a:pt x="11550761" y="5536232"/>
                </a:lnTo>
                <a:lnTo>
                  <a:pt x="0" y="5536232"/>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2" name="Pladsholder til dato 1">
            <a:extLst>
              <a:ext uri="{FF2B5EF4-FFF2-40B4-BE49-F238E27FC236}">
                <a16:creationId xmlns:a16="http://schemas.microsoft.com/office/drawing/2014/main" id="{7EDFB491-6B5F-59F8-20FF-7A523FADFA96}"/>
              </a:ext>
            </a:extLst>
          </p:cNvPr>
          <p:cNvSpPr>
            <a:spLocks noGrp="1"/>
          </p:cNvSpPr>
          <p:nvPr>
            <p:ph type="dt" sz="half" idx="10"/>
          </p:nvPr>
        </p:nvSpPr>
        <p:spPr/>
        <p:txBody>
          <a:bodyPr/>
          <a:lstStyle/>
          <a:p>
            <a:fld id="{1CA26772-AC74-4E7A-831F-6815F0251F11}" type="datetime1">
              <a:rPr lang="da-DK" smtClean="0"/>
              <a:t>23-05-2025</a:t>
            </a:fld>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Sikkerhedsstyrelsen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9" name="Pladsholder til tekst 7">
            <a:extLst>
              <a:ext uri="{FF2B5EF4-FFF2-40B4-BE49-F238E27FC236}">
                <a16:creationId xmlns:a16="http://schemas.microsoft.com/office/drawing/2014/main" id="{806ABF61-979E-0D86-80F7-703BE066F465}"/>
              </a:ext>
            </a:extLst>
          </p:cNvPr>
          <p:cNvSpPr>
            <a:spLocks noGrp="1"/>
          </p:cNvSpPr>
          <p:nvPr>
            <p:ph type="body" sz="quarter" idx="14"/>
          </p:nvPr>
        </p:nvSpPr>
        <p:spPr>
          <a:xfrm>
            <a:off x="542926" y="2127600"/>
            <a:ext cx="10439299" cy="3736972"/>
          </a:xfrm>
        </p:spPr>
        <p:txBody>
          <a:bodyPr numCol="3" spcCol="360000"/>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6" name="Pladsholder til tekst 7">
            <a:extLst>
              <a:ext uri="{FF2B5EF4-FFF2-40B4-BE49-F238E27FC236}">
                <a16:creationId xmlns:a16="http://schemas.microsoft.com/office/drawing/2014/main" id="{C0846B6C-FCF6-424B-CBE8-0EFF38EBE555}"/>
              </a:ext>
            </a:extLst>
          </p:cNvPr>
          <p:cNvSpPr>
            <a:spLocks noGrp="1"/>
          </p:cNvSpPr>
          <p:nvPr>
            <p:ph type="body" sz="quarter" idx="15"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pic>
        <p:nvPicPr>
          <p:cNvPr id="7" name="Grafik 6">
            <a:extLst>
              <a:ext uri="{FF2B5EF4-FFF2-40B4-BE49-F238E27FC236}">
                <a16:creationId xmlns:a16="http://schemas.microsoft.com/office/drawing/2014/main" id="{3851B1B1-7EFD-399F-64B9-55C43284565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22466174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ekst i tre spalter med punkter 2">
    <p:spTree>
      <p:nvGrpSpPr>
        <p:cNvPr id="1" name=""/>
        <p:cNvGrpSpPr/>
        <p:nvPr/>
      </p:nvGrpSpPr>
      <p:grpSpPr>
        <a:xfrm>
          <a:off x="0" y="0"/>
          <a:ext cx="0" cy="0"/>
          <a:chOff x="0" y="0"/>
          <a:chExt cx="0" cy="0"/>
        </a:xfrm>
      </p:grpSpPr>
      <p:sp>
        <p:nvSpPr>
          <p:cNvPr id="11" name="Kombinationstegning: figur 10">
            <a:extLst>
              <a:ext uri="{FF2B5EF4-FFF2-40B4-BE49-F238E27FC236}">
                <a16:creationId xmlns:a16="http://schemas.microsoft.com/office/drawing/2014/main" id="{4C1883F4-44A5-394B-F61E-96FB0E07DC54}"/>
              </a:ext>
            </a:extLst>
          </p:cNvPr>
          <p:cNvSpPr/>
          <p:nvPr userDrawn="1"/>
        </p:nvSpPr>
        <p:spPr>
          <a:xfrm>
            <a:off x="2" y="1832907"/>
            <a:ext cx="11550761" cy="5025093"/>
          </a:xfrm>
          <a:custGeom>
            <a:avLst/>
            <a:gdLst>
              <a:gd name="connsiteX0" fmla="*/ 0 w 11550761"/>
              <a:gd name="connsiteY0" fmla="*/ 0 h 5025093"/>
              <a:gd name="connsiteX1" fmla="*/ 4692761 w 11550761"/>
              <a:gd name="connsiteY1" fmla="*/ 0 h 5025093"/>
              <a:gd name="connsiteX2" fmla="*/ 6035520 w 11550761"/>
              <a:gd name="connsiteY2" fmla="*/ 0 h 5025093"/>
              <a:gd name="connsiteX3" fmla="*/ 10728281 w 11550761"/>
              <a:gd name="connsiteY3" fmla="*/ 0 h 5025093"/>
              <a:gd name="connsiteX4" fmla="*/ 11550761 w 11550761"/>
              <a:gd name="connsiteY4" fmla="*/ 822480 h 5025093"/>
              <a:gd name="connsiteX5" fmla="*/ 11550761 w 11550761"/>
              <a:gd name="connsiteY5" fmla="*/ 5025093 h 5025093"/>
              <a:gd name="connsiteX6" fmla="*/ 0 w 11550761"/>
              <a:gd name="connsiteY6" fmla="*/ 5025093 h 5025093"/>
              <a:gd name="connsiteX7" fmla="*/ 0 w 11550761"/>
              <a:gd name="connsiteY7" fmla="*/ 0 h 5025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025093">
                <a:moveTo>
                  <a:pt x="0" y="0"/>
                </a:moveTo>
                <a:lnTo>
                  <a:pt x="4692761" y="0"/>
                </a:lnTo>
                <a:lnTo>
                  <a:pt x="6035520" y="0"/>
                </a:lnTo>
                <a:lnTo>
                  <a:pt x="10728281" y="0"/>
                </a:lnTo>
                <a:cubicBezTo>
                  <a:pt x="11182524" y="0"/>
                  <a:pt x="11550761" y="368237"/>
                  <a:pt x="11550761" y="822480"/>
                </a:cubicBezTo>
                <a:lnTo>
                  <a:pt x="11550761" y="5025093"/>
                </a:lnTo>
                <a:lnTo>
                  <a:pt x="0" y="5025093"/>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2" name="Pladsholder til dato 1">
            <a:extLst>
              <a:ext uri="{FF2B5EF4-FFF2-40B4-BE49-F238E27FC236}">
                <a16:creationId xmlns:a16="http://schemas.microsoft.com/office/drawing/2014/main" id="{7EDFB491-6B5F-59F8-20FF-7A523FADFA96}"/>
              </a:ext>
            </a:extLst>
          </p:cNvPr>
          <p:cNvSpPr>
            <a:spLocks noGrp="1"/>
          </p:cNvSpPr>
          <p:nvPr>
            <p:ph type="dt" sz="half" idx="10"/>
          </p:nvPr>
        </p:nvSpPr>
        <p:spPr/>
        <p:txBody>
          <a:bodyPr/>
          <a:lstStyle/>
          <a:p>
            <a:fld id="{100E09A9-3D32-4AE0-85BE-B9F49E3F3001}" type="datetime1">
              <a:rPr lang="da-DK" smtClean="0"/>
              <a:t>23-05-2025</a:t>
            </a:fld>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Sikkerhedsstyrelsen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6" name="Pladsholder til tekst 7">
            <a:extLst>
              <a:ext uri="{FF2B5EF4-FFF2-40B4-BE49-F238E27FC236}">
                <a16:creationId xmlns:a16="http://schemas.microsoft.com/office/drawing/2014/main" id="{1B4D191F-7168-4C0D-2879-FC83CA941299}"/>
              </a:ext>
            </a:extLst>
          </p:cNvPr>
          <p:cNvSpPr>
            <a:spLocks noGrp="1"/>
          </p:cNvSpPr>
          <p:nvPr>
            <p:ph type="body" sz="quarter" idx="14"/>
          </p:nvPr>
        </p:nvSpPr>
        <p:spPr>
          <a:xfrm>
            <a:off x="542926" y="2127600"/>
            <a:ext cx="10439299" cy="3736972"/>
          </a:xfrm>
        </p:spPr>
        <p:txBody>
          <a:bodyPr numCol="3" spcCol="360000"/>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tekst 7">
            <a:extLst>
              <a:ext uri="{FF2B5EF4-FFF2-40B4-BE49-F238E27FC236}">
                <a16:creationId xmlns:a16="http://schemas.microsoft.com/office/drawing/2014/main" id="{EA0CC44C-63F3-9F61-C09A-E0DA58D953E8}"/>
              </a:ext>
            </a:extLst>
          </p:cNvPr>
          <p:cNvSpPr>
            <a:spLocks noGrp="1"/>
          </p:cNvSpPr>
          <p:nvPr>
            <p:ph type="body" sz="quarter" idx="15"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pic>
        <p:nvPicPr>
          <p:cNvPr id="8" name="Grafik 7">
            <a:extLst>
              <a:ext uri="{FF2B5EF4-FFF2-40B4-BE49-F238E27FC236}">
                <a16:creationId xmlns:a16="http://schemas.microsoft.com/office/drawing/2014/main" id="{25690A42-679B-0429-4EE6-E1917FE17F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1596903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ors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ktangel: enkelt hjørne afrundet 6">
            <a:extLst>
              <a:ext uri="{FF2B5EF4-FFF2-40B4-BE49-F238E27FC236}">
                <a16:creationId xmlns:a16="http://schemas.microsoft.com/office/drawing/2014/main" id="{748F59EC-D8A2-7D8F-6018-216FD8984D1B}"/>
              </a:ext>
            </a:extLst>
          </p:cNvPr>
          <p:cNvSpPr/>
          <p:nvPr userDrawn="1"/>
        </p:nvSpPr>
        <p:spPr>
          <a:xfrm rot="5400000">
            <a:off x="445415" y="-445417"/>
            <a:ext cx="6858000" cy="7748833"/>
          </a:xfrm>
          <a:prstGeom prst="round1Rect">
            <a:avLst>
              <a:gd name="adj" fmla="val 11993"/>
            </a:avLst>
          </a:prstGeom>
          <a:solidFill>
            <a:schemeClr val="accent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9" name="Grafik 8">
            <a:extLst>
              <a:ext uri="{FF2B5EF4-FFF2-40B4-BE49-F238E27FC236}">
                <a16:creationId xmlns:a16="http://schemas.microsoft.com/office/drawing/2014/main" id="{0EA8A3E3-0AE8-F906-A237-7077CA843E3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1033" y="5056982"/>
            <a:ext cx="1323973" cy="1298512"/>
          </a:xfrm>
          <a:prstGeom prst="rect">
            <a:avLst/>
          </a:prstGeom>
        </p:spPr>
      </p:pic>
      <p:pic>
        <p:nvPicPr>
          <p:cNvPr id="15" name="Grafik 14">
            <a:extLst>
              <a:ext uri="{FF2B5EF4-FFF2-40B4-BE49-F238E27FC236}">
                <a16:creationId xmlns:a16="http://schemas.microsoft.com/office/drawing/2014/main" id="{C6671AE4-F3AB-83A2-CCFF-7957EE6E9D5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24053" y="504887"/>
            <a:ext cx="1340593" cy="399600"/>
          </a:xfrm>
          <a:prstGeom prst="rect">
            <a:avLst/>
          </a:prstGeom>
        </p:spPr>
      </p:pic>
      <p:sp>
        <p:nvSpPr>
          <p:cNvPr id="5" name="Titel 7">
            <a:extLst>
              <a:ext uri="{FF2B5EF4-FFF2-40B4-BE49-F238E27FC236}">
                <a16:creationId xmlns:a16="http://schemas.microsoft.com/office/drawing/2014/main" id="{63429FFE-D832-1E1A-0980-E1C1DEEAD3A5}"/>
              </a:ext>
            </a:extLst>
          </p:cNvPr>
          <p:cNvSpPr>
            <a:spLocks noGrp="1"/>
          </p:cNvSpPr>
          <p:nvPr>
            <p:ph type="title"/>
          </p:nvPr>
        </p:nvSpPr>
        <p:spPr>
          <a:xfrm>
            <a:off x="540709" y="1456084"/>
            <a:ext cx="6774492" cy="1649066"/>
          </a:xfrm>
        </p:spPr>
        <p:txBody>
          <a:bodyPr wrap="square" anchor="t">
            <a:noAutofit/>
          </a:bodyPr>
          <a:lstStyle>
            <a:lvl1pPr>
              <a:lnSpc>
                <a:spcPts val="6300"/>
              </a:lnSpc>
              <a:defRPr sz="5200" b="0">
                <a:solidFill>
                  <a:schemeClr val="bg1"/>
                </a:solidFill>
              </a:defRPr>
            </a:lvl1pPr>
          </a:lstStyle>
          <a:p>
            <a:r>
              <a:rPr lang="da-DK"/>
              <a:t>Klik for at redigere titeltypografien i masteren</a:t>
            </a:r>
            <a:endParaRPr lang="da-DK" dirty="0"/>
          </a:p>
        </p:txBody>
      </p:sp>
      <p:sp>
        <p:nvSpPr>
          <p:cNvPr id="6" name="Pladsholder til tekst 9">
            <a:extLst>
              <a:ext uri="{FF2B5EF4-FFF2-40B4-BE49-F238E27FC236}">
                <a16:creationId xmlns:a16="http://schemas.microsoft.com/office/drawing/2014/main" id="{BD1FE818-F325-E37B-3045-1FB659713D0E}"/>
              </a:ext>
            </a:extLst>
          </p:cNvPr>
          <p:cNvSpPr>
            <a:spLocks noGrp="1"/>
          </p:cNvSpPr>
          <p:nvPr>
            <p:ph type="body" sz="quarter" idx="13"/>
          </p:nvPr>
        </p:nvSpPr>
        <p:spPr>
          <a:xfrm>
            <a:off x="2235991" y="5750723"/>
            <a:ext cx="5079210" cy="990601"/>
          </a:xfrm>
        </p:spPr>
        <p:txBody>
          <a:bodyPr>
            <a:normAutofit/>
          </a:bodyPr>
          <a:lstStyle>
            <a:lvl1pPr marL="0" indent="0">
              <a:lnSpc>
                <a:spcPts val="2400"/>
              </a:lnSpc>
              <a:spcBef>
                <a:spcPts val="0"/>
              </a:spcBef>
              <a:spcAft>
                <a:spcPts val="0"/>
              </a:spcAft>
              <a:buNone/>
              <a:defRPr sz="2000">
                <a:solidFill>
                  <a:schemeClr val="bg1"/>
                </a:solidFill>
              </a:defRPr>
            </a:lvl1pPr>
          </a:lstStyle>
          <a:p>
            <a:pPr lvl="0"/>
            <a:r>
              <a:rPr lang="da-DK"/>
              <a:t>Rediger teksttypografien i masteren</a:t>
            </a:r>
          </a:p>
        </p:txBody>
      </p:sp>
    </p:spTree>
    <p:extLst>
      <p:ext uri="{BB962C8B-B14F-4D97-AF65-F5344CB8AC3E}">
        <p14:creationId xmlns:p14="http://schemas.microsoft.com/office/powerpoint/2010/main" val="41456171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ekst i to spalter med punkter 1">
    <p:spTree>
      <p:nvGrpSpPr>
        <p:cNvPr id="1" name=""/>
        <p:cNvGrpSpPr/>
        <p:nvPr/>
      </p:nvGrpSpPr>
      <p:grpSpPr>
        <a:xfrm>
          <a:off x="0" y="0"/>
          <a:ext cx="0" cy="0"/>
          <a:chOff x="0" y="0"/>
          <a:chExt cx="0" cy="0"/>
        </a:xfrm>
      </p:grpSpPr>
      <p:sp>
        <p:nvSpPr>
          <p:cNvPr id="15" name="Kombinationstegning: figur 14">
            <a:extLst>
              <a:ext uri="{FF2B5EF4-FFF2-40B4-BE49-F238E27FC236}">
                <a16:creationId xmlns:a16="http://schemas.microsoft.com/office/drawing/2014/main" id="{4BE2988B-8089-FF68-B9EA-A63300364853}"/>
              </a:ext>
            </a:extLst>
          </p:cNvPr>
          <p:cNvSpPr/>
          <p:nvPr userDrawn="1"/>
        </p:nvSpPr>
        <p:spPr>
          <a:xfrm>
            <a:off x="1" y="1321768"/>
            <a:ext cx="11550761" cy="5536232"/>
          </a:xfrm>
          <a:custGeom>
            <a:avLst/>
            <a:gdLst>
              <a:gd name="connsiteX0" fmla="*/ 0 w 11550761"/>
              <a:gd name="connsiteY0" fmla="*/ 0 h 5536232"/>
              <a:gd name="connsiteX1" fmla="*/ 4692761 w 11550761"/>
              <a:gd name="connsiteY1" fmla="*/ 0 h 5536232"/>
              <a:gd name="connsiteX2" fmla="*/ 6035520 w 11550761"/>
              <a:gd name="connsiteY2" fmla="*/ 0 h 5536232"/>
              <a:gd name="connsiteX3" fmla="*/ 10728281 w 11550761"/>
              <a:gd name="connsiteY3" fmla="*/ 0 h 5536232"/>
              <a:gd name="connsiteX4" fmla="*/ 11550761 w 11550761"/>
              <a:gd name="connsiteY4" fmla="*/ 822480 h 5536232"/>
              <a:gd name="connsiteX5" fmla="*/ 11550761 w 11550761"/>
              <a:gd name="connsiteY5" fmla="*/ 5536232 h 5536232"/>
              <a:gd name="connsiteX6" fmla="*/ 0 w 11550761"/>
              <a:gd name="connsiteY6" fmla="*/ 5536232 h 5536232"/>
              <a:gd name="connsiteX7" fmla="*/ 0 w 11550761"/>
              <a:gd name="connsiteY7" fmla="*/ 0 h 553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536232">
                <a:moveTo>
                  <a:pt x="0" y="0"/>
                </a:moveTo>
                <a:lnTo>
                  <a:pt x="4692761" y="0"/>
                </a:lnTo>
                <a:lnTo>
                  <a:pt x="6035520" y="0"/>
                </a:lnTo>
                <a:lnTo>
                  <a:pt x="10728281" y="0"/>
                </a:lnTo>
                <a:cubicBezTo>
                  <a:pt x="11182524" y="0"/>
                  <a:pt x="11550761" y="368237"/>
                  <a:pt x="11550761" y="822480"/>
                </a:cubicBezTo>
                <a:lnTo>
                  <a:pt x="11550761" y="5536232"/>
                </a:lnTo>
                <a:lnTo>
                  <a:pt x="0" y="5536232"/>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2" name="Pladsholder til dato 1">
            <a:extLst>
              <a:ext uri="{FF2B5EF4-FFF2-40B4-BE49-F238E27FC236}">
                <a16:creationId xmlns:a16="http://schemas.microsoft.com/office/drawing/2014/main" id="{7EDFB491-6B5F-59F8-20FF-7A523FADFA96}"/>
              </a:ext>
            </a:extLst>
          </p:cNvPr>
          <p:cNvSpPr>
            <a:spLocks noGrp="1"/>
          </p:cNvSpPr>
          <p:nvPr>
            <p:ph type="dt" sz="half" idx="10"/>
          </p:nvPr>
        </p:nvSpPr>
        <p:spPr/>
        <p:txBody>
          <a:bodyPr/>
          <a:lstStyle/>
          <a:p>
            <a:fld id="{46C0C8DF-D74E-43C3-9E07-512284CC3177}" type="datetime1">
              <a:rPr lang="da-DK" smtClean="0"/>
              <a:t>23-05-2025</a:t>
            </a:fld>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Sikkerhedsstyrelsen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6" name="Pladsholder til billede 7">
            <a:extLst>
              <a:ext uri="{FF2B5EF4-FFF2-40B4-BE49-F238E27FC236}">
                <a16:creationId xmlns:a16="http://schemas.microsoft.com/office/drawing/2014/main" id="{32529710-DA81-6D0B-B135-E3074D55CFED}"/>
              </a:ext>
            </a:extLst>
          </p:cNvPr>
          <p:cNvSpPr>
            <a:spLocks noGrp="1"/>
          </p:cNvSpPr>
          <p:nvPr>
            <p:ph type="pic" sz="quarter" idx="15" hasCustomPrompt="1"/>
          </p:nvPr>
        </p:nvSpPr>
        <p:spPr>
          <a:xfrm>
            <a:off x="7757162" y="1321768"/>
            <a:ext cx="3793601" cy="5536232"/>
          </a:xfrm>
          <a:custGeom>
            <a:avLst/>
            <a:gdLst>
              <a:gd name="connsiteX0" fmla="*/ 0 w 3793601"/>
              <a:gd name="connsiteY0" fmla="*/ 0 h 5536232"/>
              <a:gd name="connsiteX1" fmla="*/ 2971121 w 3793601"/>
              <a:gd name="connsiteY1" fmla="*/ 0 h 5536232"/>
              <a:gd name="connsiteX2" fmla="*/ 3793601 w 3793601"/>
              <a:gd name="connsiteY2" fmla="*/ 822480 h 5536232"/>
              <a:gd name="connsiteX3" fmla="*/ 3793601 w 3793601"/>
              <a:gd name="connsiteY3" fmla="*/ 5536232 h 5536232"/>
              <a:gd name="connsiteX4" fmla="*/ 0 w 3793601"/>
              <a:gd name="connsiteY4" fmla="*/ 5536232 h 5536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3601" h="5536232">
                <a:moveTo>
                  <a:pt x="0" y="0"/>
                </a:moveTo>
                <a:lnTo>
                  <a:pt x="2971121" y="0"/>
                </a:lnTo>
                <a:cubicBezTo>
                  <a:pt x="3425364" y="0"/>
                  <a:pt x="3793601" y="368237"/>
                  <a:pt x="3793601" y="822480"/>
                </a:cubicBezTo>
                <a:lnTo>
                  <a:pt x="3793601" y="5536232"/>
                </a:lnTo>
                <a:lnTo>
                  <a:pt x="0" y="5536232"/>
                </a:lnTo>
                <a:close/>
              </a:path>
            </a:pathLst>
          </a:custGeom>
          <a:blipFill>
            <a:blip r:embed="rId2" cstate="print">
              <a:extLst>
                <a:ext uri="{28A0092B-C50C-407E-A947-70E740481C1C}">
                  <a14:useLocalDpi xmlns:a14="http://schemas.microsoft.com/office/drawing/2010/main"/>
                </a:ext>
              </a:extLst>
            </a:blip>
            <a:srcRect/>
            <a:stretch>
              <a:fillRect/>
            </a:stretch>
          </a:blipFill>
        </p:spPr>
        <p:txBody>
          <a:bodyPr wrap="square">
            <a:noAutofit/>
          </a:bodyPr>
          <a:lstStyle>
            <a:lvl1pPr marL="0" indent="0">
              <a:buNone/>
              <a:defRPr/>
            </a:lvl1pPr>
          </a:lstStyle>
          <a:p>
            <a:r>
              <a:rPr lang="da-DK" dirty="0"/>
              <a:t> </a:t>
            </a:r>
          </a:p>
        </p:txBody>
      </p:sp>
      <p:sp>
        <p:nvSpPr>
          <p:cNvPr id="7" name="Pladsholder til tekst 7">
            <a:extLst>
              <a:ext uri="{FF2B5EF4-FFF2-40B4-BE49-F238E27FC236}">
                <a16:creationId xmlns:a16="http://schemas.microsoft.com/office/drawing/2014/main" id="{8D067461-D6A7-C885-92ED-7CCA9ED3C665}"/>
              </a:ext>
            </a:extLst>
          </p:cNvPr>
          <p:cNvSpPr>
            <a:spLocks noGrp="1"/>
          </p:cNvSpPr>
          <p:nvPr>
            <p:ph type="body" sz="quarter" idx="14"/>
          </p:nvPr>
        </p:nvSpPr>
        <p:spPr>
          <a:xfrm>
            <a:off x="542927" y="2127600"/>
            <a:ext cx="6886574" cy="3736972"/>
          </a:xfrm>
        </p:spPr>
        <p:txBody>
          <a:bodyPr numCol="2" spcCol="360000"/>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Pladsholder til tekst 7">
            <a:extLst>
              <a:ext uri="{FF2B5EF4-FFF2-40B4-BE49-F238E27FC236}">
                <a16:creationId xmlns:a16="http://schemas.microsoft.com/office/drawing/2014/main" id="{275E5EBD-0F6E-3E35-3D44-D9D40305DEAC}"/>
              </a:ext>
            </a:extLst>
          </p:cNvPr>
          <p:cNvSpPr>
            <a:spLocks noGrp="1"/>
          </p:cNvSpPr>
          <p:nvPr>
            <p:ph type="body" sz="quarter" idx="16"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pic>
        <p:nvPicPr>
          <p:cNvPr id="9" name="Grafik 8">
            <a:extLst>
              <a:ext uri="{FF2B5EF4-FFF2-40B4-BE49-F238E27FC236}">
                <a16:creationId xmlns:a16="http://schemas.microsoft.com/office/drawing/2014/main" id="{95F0698F-1A1F-FF18-6D97-E64B8729EC9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3227762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ekst i to spalter med punkter 2">
    <p:spTree>
      <p:nvGrpSpPr>
        <p:cNvPr id="1" name=""/>
        <p:cNvGrpSpPr/>
        <p:nvPr/>
      </p:nvGrpSpPr>
      <p:grpSpPr>
        <a:xfrm>
          <a:off x="0" y="0"/>
          <a:ext cx="0" cy="0"/>
          <a:chOff x="0" y="0"/>
          <a:chExt cx="0" cy="0"/>
        </a:xfrm>
      </p:grpSpPr>
      <p:sp>
        <p:nvSpPr>
          <p:cNvPr id="11" name="Kombinationstegning: figur 10">
            <a:extLst>
              <a:ext uri="{FF2B5EF4-FFF2-40B4-BE49-F238E27FC236}">
                <a16:creationId xmlns:a16="http://schemas.microsoft.com/office/drawing/2014/main" id="{4C1883F4-44A5-394B-F61E-96FB0E07DC54}"/>
              </a:ext>
            </a:extLst>
          </p:cNvPr>
          <p:cNvSpPr/>
          <p:nvPr userDrawn="1"/>
        </p:nvSpPr>
        <p:spPr>
          <a:xfrm>
            <a:off x="2" y="1832907"/>
            <a:ext cx="11550761" cy="5025093"/>
          </a:xfrm>
          <a:custGeom>
            <a:avLst/>
            <a:gdLst>
              <a:gd name="connsiteX0" fmla="*/ 0 w 11550761"/>
              <a:gd name="connsiteY0" fmla="*/ 0 h 5025093"/>
              <a:gd name="connsiteX1" fmla="*/ 4692761 w 11550761"/>
              <a:gd name="connsiteY1" fmla="*/ 0 h 5025093"/>
              <a:gd name="connsiteX2" fmla="*/ 6035520 w 11550761"/>
              <a:gd name="connsiteY2" fmla="*/ 0 h 5025093"/>
              <a:gd name="connsiteX3" fmla="*/ 10728281 w 11550761"/>
              <a:gd name="connsiteY3" fmla="*/ 0 h 5025093"/>
              <a:gd name="connsiteX4" fmla="*/ 11550761 w 11550761"/>
              <a:gd name="connsiteY4" fmla="*/ 822480 h 5025093"/>
              <a:gd name="connsiteX5" fmla="*/ 11550761 w 11550761"/>
              <a:gd name="connsiteY5" fmla="*/ 5025093 h 5025093"/>
              <a:gd name="connsiteX6" fmla="*/ 0 w 11550761"/>
              <a:gd name="connsiteY6" fmla="*/ 5025093 h 5025093"/>
              <a:gd name="connsiteX7" fmla="*/ 0 w 11550761"/>
              <a:gd name="connsiteY7" fmla="*/ 0 h 5025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025093">
                <a:moveTo>
                  <a:pt x="0" y="0"/>
                </a:moveTo>
                <a:lnTo>
                  <a:pt x="4692761" y="0"/>
                </a:lnTo>
                <a:lnTo>
                  <a:pt x="6035520" y="0"/>
                </a:lnTo>
                <a:lnTo>
                  <a:pt x="10728281" y="0"/>
                </a:lnTo>
                <a:cubicBezTo>
                  <a:pt x="11182524" y="0"/>
                  <a:pt x="11550761" y="368237"/>
                  <a:pt x="11550761" y="822480"/>
                </a:cubicBezTo>
                <a:lnTo>
                  <a:pt x="11550761" y="5025093"/>
                </a:lnTo>
                <a:lnTo>
                  <a:pt x="0" y="5025093"/>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2" name="Pladsholder til dato 1">
            <a:extLst>
              <a:ext uri="{FF2B5EF4-FFF2-40B4-BE49-F238E27FC236}">
                <a16:creationId xmlns:a16="http://schemas.microsoft.com/office/drawing/2014/main" id="{7EDFB491-6B5F-59F8-20FF-7A523FADFA96}"/>
              </a:ext>
            </a:extLst>
          </p:cNvPr>
          <p:cNvSpPr>
            <a:spLocks noGrp="1"/>
          </p:cNvSpPr>
          <p:nvPr>
            <p:ph type="dt" sz="half" idx="10"/>
          </p:nvPr>
        </p:nvSpPr>
        <p:spPr/>
        <p:txBody>
          <a:bodyPr/>
          <a:lstStyle/>
          <a:p>
            <a:fld id="{EE707057-CE2B-4558-8894-FE70B18BAAB7}" type="datetime1">
              <a:rPr lang="da-DK" smtClean="0"/>
              <a:t>23-05-2025</a:t>
            </a:fld>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Sikkerhedsstyrelsen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6" name="Pladsholder til tekst 7">
            <a:extLst>
              <a:ext uri="{FF2B5EF4-FFF2-40B4-BE49-F238E27FC236}">
                <a16:creationId xmlns:a16="http://schemas.microsoft.com/office/drawing/2014/main" id="{1B4D191F-7168-4C0D-2879-FC83CA941299}"/>
              </a:ext>
            </a:extLst>
          </p:cNvPr>
          <p:cNvSpPr>
            <a:spLocks noGrp="1"/>
          </p:cNvSpPr>
          <p:nvPr>
            <p:ph type="body" sz="quarter" idx="14"/>
          </p:nvPr>
        </p:nvSpPr>
        <p:spPr>
          <a:xfrm>
            <a:off x="542927" y="2127600"/>
            <a:ext cx="6886574" cy="3736972"/>
          </a:xfrm>
        </p:spPr>
        <p:txBody>
          <a:bodyPr numCol="2" spcCol="360000"/>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billede 6">
            <a:extLst>
              <a:ext uri="{FF2B5EF4-FFF2-40B4-BE49-F238E27FC236}">
                <a16:creationId xmlns:a16="http://schemas.microsoft.com/office/drawing/2014/main" id="{557B0053-F95F-005A-14A6-3DB4FDB8DEF1}"/>
              </a:ext>
            </a:extLst>
          </p:cNvPr>
          <p:cNvSpPr>
            <a:spLocks noGrp="1"/>
          </p:cNvSpPr>
          <p:nvPr>
            <p:ph type="pic" sz="quarter" idx="15" hasCustomPrompt="1"/>
          </p:nvPr>
        </p:nvSpPr>
        <p:spPr>
          <a:xfrm>
            <a:off x="7757162" y="1832908"/>
            <a:ext cx="3793601" cy="5025093"/>
          </a:xfrm>
          <a:custGeom>
            <a:avLst/>
            <a:gdLst>
              <a:gd name="connsiteX0" fmla="*/ 0 w 3793601"/>
              <a:gd name="connsiteY0" fmla="*/ 0 h 5025093"/>
              <a:gd name="connsiteX1" fmla="*/ 2971121 w 3793601"/>
              <a:gd name="connsiteY1" fmla="*/ 0 h 5025093"/>
              <a:gd name="connsiteX2" fmla="*/ 3793601 w 3793601"/>
              <a:gd name="connsiteY2" fmla="*/ 822480 h 5025093"/>
              <a:gd name="connsiteX3" fmla="*/ 3793601 w 3793601"/>
              <a:gd name="connsiteY3" fmla="*/ 5025093 h 5025093"/>
              <a:gd name="connsiteX4" fmla="*/ 0 w 3793601"/>
              <a:gd name="connsiteY4" fmla="*/ 5025093 h 5025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3601" h="5025093">
                <a:moveTo>
                  <a:pt x="0" y="0"/>
                </a:moveTo>
                <a:lnTo>
                  <a:pt x="2971121" y="0"/>
                </a:lnTo>
                <a:cubicBezTo>
                  <a:pt x="3425364" y="0"/>
                  <a:pt x="3793601" y="368237"/>
                  <a:pt x="3793601" y="822480"/>
                </a:cubicBezTo>
                <a:lnTo>
                  <a:pt x="3793601" y="5025093"/>
                </a:lnTo>
                <a:lnTo>
                  <a:pt x="0" y="5025093"/>
                </a:lnTo>
                <a:close/>
              </a:path>
            </a:pathLst>
          </a:custGeom>
          <a:blipFill>
            <a:blip r:embed="rId2" cstate="print">
              <a:extLst>
                <a:ext uri="{28A0092B-C50C-407E-A947-70E740481C1C}">
                  <a14:useLocalDpi xmlns:a14="http://schemas.microsoft.com/office/drawing/2010/main"/>
                </a:ext>
              </a:extLst>
            </a:blip>
            <a:srcRect/>
            <a:stretch>
              <a:fillRect/>
            </a:stretch>
          </a:blipFill>
        </p:spPr>
        <p:txBody>
          <a:bodyPr wrap="square">
            <a:noAutofit/>
          </a:bodyPr>
          <a:lstStyle>
            <a:lvl1pPr marL="0" indent="0">
              <a:buNone/>
              <a:defRPr/>
            </a:lvl1pPr>
          </a:lstStyle>
          <a:p>
            <a:r>
              <a:rPr lang="da-DK" dirty="0"/>
              <a:t> </a:t>
            </a:r>
          </a:p>
        </p:txBody>
      </p:sp>
      <p:sp>
        <p:nvSpPr>
          <p:cNvPr id="8" name="Pladsholder til tekst 7">
            <a:extLst>
              <a:ext uri="{FF2B5EF4-FFF2-40B4-BE49-F238E27FC236}">
                <a16:creationId xmlns:a16="http://schemas.microsoft.com/office/drawing/2014/main" id="{1FDB99A0-E60A-6925-0306-510569453710}"/>
              </a:ext>
            </a:extLst>
          </p:cNvPr>
          <p:cNvSpPr>
            <a:spLocks noGrp="1"/>
          </p:cNvSpPr>
          <p:nvPr>
            <p:ph type="body" sz="quarter" idx="16"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pic>
        <p:nvPicPr>
          <p:cNvPr id="9" name="Grafik 8">
            <a:extLst>
              <a:ext uri="{FF2B5EF4-FFF2-40B4-BE49-F238E27FC236}">
                <a16:creationId xmlns:a16="http://schemas.microsoft.com/office/drawing/2014/main" id="{02B47D9C-B093-6065-E7B3-03E35C6F5B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17655006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ekst i to spalter med punkter 3">
    <p:spTree>
      <p:nvGrpSpPr>
        <p:cNvPr id="1" name=""/>
        <p:cNvGrpSpPr/>
        <p:nvPr/>
      </p:nvGrpSpPr>
      <p:grpSpPr>
        <a:xfrm>
          <a:off x="0" y="0"/>
          <a:ext cx="0" cy="0"/>
          <a:chOff x="0" y="0"/>
          <a:chExt cx="0" cy="0"/>
        </a:xfrm>
      </p:grpSpPr>
      <p:sp>
        <p:nvSpPr>
          <p:cNvPr id="15" name="Kombinationstegning: figur 14">
            <a:extLst>
              <a:ext uri="{FF2B5EF4-FFF2-40B4-BE49-F238E27FC236}">
                <a16:creationId xmlns:a16="http://schemas.microsoft.com/office/drawing/2014/main" id="{4BE2988B-8089-FF68-B9EA-A63300364853}"/>
              </a:ext>
            </a:extLst>
          </p:cNvPr>
          <p:cNvSpPr/>
          <p:nvPr userDrawn="1"/>
        </p:nvSpPr>
        <p:spPr>
          <a:xfrm>
            <a:off x="1" y="1321768"/>
            <a:ext cx="11550761" cy="5536232"/>
          </a:xfrm>
          <a:custGeom>
            <a:avLst/>
            <a:gdLst>
              <a:gd name="connsiteX0" fmla="*/ 0 w 11550761"/>
              <a:gd name="connsiteY0" fmla="*/ 0 h 5536232"/>
              <a:gd name="connsiteX1" fmla="*/ 4692761 w 11550761"/>
              <a:gd name="connsiteY1" fmla="*/ 0 h 5536232"/>
              <a:gd name="connsiteX2" fmla="*/ 6035520 w 11550761"/>
              <a:gd name="connsiteY2" fmla="*/ 0 h 5536232"/>
              <a:gd name="connsiteX3" fmla="*/ 10728281 w 11550761"/>
              <a:gd name="connsiteY3" fmla="*/ 0 h 5536232"/>
              <a:gd name="connsiteX4" fmla="*/ 11550761 w 11550761"/>
              <a:gd name="connsiteY4" fmla="*/ 822480 h 5536232"/>
              <a:gd name="connsiteX5" fmla="*/ 11550761 w 11550761"/>
              <a:gd name="connsiteY5" fmla="*/ 5536232 h 5536232"/>
              <a:gd name="connsiteX6" fmla="*/ 0 w 11550761"/>
              <a:gd name="connsiteY6" fmla="*/ 5536232 h 5536232"/>
              <a:gd name="connsiteX7" fmla="*/ 0 w 11550761"/>
              <a:gd name="connsiteY7" fmla="*/ 0 h 553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536232">
                <a:moveTo>
                  <a:pt x="0" y="0"/>
                </a:moveTo>
                <a:lnTo>
                  <a:pt x="4692761" y="0"/>
                </a:lnTo>
                <a:lnTo>
                  <a:pt x="6035520" y="0"/>
                </a:lnTo>
                <a:lnTo>
                  <a:pt x="10728281" y="0"/>
                </a:lnTo>
                <a:cubicBezTo>
                  <a:pt x="11182524" y="0"/>
                  <a:pt x="11550761" y="368237"/>
                  <a:pt x="11550761" y="822480"/>
                </a:cubicBezTo>
                <a:lnTo>
                  <a:pt x="11550761" y="5536232"/>
                </a:lnTo>
                <a:lnTo>
                  <a:pt x="0" y="5536232"/>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2" name="Pladsholder til dato 1">
            <a:extLst>
              <a:ext uri="{FF2B5EF4-FFF2-40B4-BE49-F238E27FC236}">
                <a16:creationId xmlns:a16="http://schemas.microsoft.com/office/drawing/2014/main" id="{7EDFB491-6B5F-59F8-20FF-7A523FADFA96}"/>
              </a:ext>
            </a:extLst>
          </p:cNvPr>
          <p:cNvSpPr>
            <a:spLocks noGrp="1"/>
          </p:cNvSpPr>
          <p:nvPr>
            <p:ph type="dt" sz="half" idx="10"/>
          </p:nvPr>
        </p:nvSpPr>
        <p:spPr/>
        <p:txBody>
          <a:bodyPr/>
          <a:lstStyle/>
          <a:p>
            <a:fld id="{85C902D2-008C-44A5-B437-49474BA87B7C}" type="datetime1">
              <a:rPr lang="da-DK" smtClean="0"/>
              <a:t>23-05-2025</a:t>
            </a:fld>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Sikkerhedsstyrelsen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9" name="Pladsholder til tekst 7">
            <a:extLst>
              <a:ext uri="{FF2B5EF4-FFF2-40B4-BE49-F238E27FC236}">
                <a16:creationId xmlns:a16="http://schemas.microsoft.com/office/drawing/2014/main" id="{806ABF61-979E-0D86-80F7-703BE066F465}"/>
              </a:ext>
            </a:extLst>
          </p:cNvPr>
          <p:cNvSpPr>
            <a:spLocks noGrp="1"/>
          </p:cNvSpPr>
          <p:nvPr>
            <p:ph type="body" sz="quarter" idx="14"/>
          </p:nvPr>
        </p:nvSpPr>
        <p:spPr>
          <a:xfrm>
            <a:off x="542926" y="2127600"/>
            <a:ext cx="10439299" cy="3736972"/>
          </a:xfrm>
        </p:spPr>
        <p:txBody>
          <a:bodyPr numCol="2" spcCol="540000"/>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6" name="Pladsholder til tekst 7">
            <a:extLst>
              <a:ext uri="{FF2B5EF4-FFF2-40B4-BE49-F238E27FC236}">
                <a16:creationId xmlns:a16="http://schemas.microsoft.com/office/drawing/2014/main" id="{E3ADAC65-9803-BB42-E8CD-A3AA3E87EC11}"/>
              </a:ext>
            </a:extLst>
          </p:cNvPr>
          <p:cNvSpPr>
            <a:spLocks noGrp="1"/>
          </p:cNvSpPr>
          <p:nvPr>
            <p:ph type="body" sz="quarter" idx="15"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pic>
        <p:nvPicPr>
          <p:cNvPr id="7" name="Grafik 6">
            <a:extLst>
              <a:ext uri="{FF2B5EF4-FFF2-40B4-BE49-F238E27FC236}">
                <a16:creationId xmlns:a16="http://schemas.microsoft.com/office/drawing/2014/main" id="{D30E08E0-ADD1-01F2-0433-81FDF7FBA7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59003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ekst i to spalter med punkter 4">
    <p:spTree>
      <p:nvGrpSpPr>
        <p:cNvPr id="1" name=""/>
        <p:cNvGrpSpPr/>
        <p:nvPr/>
      </p:nvGrpSpPr>
      <p:grpSpPr>
        <a:xfrm>
          <a:off x="0" y="0"/>
          <a:ext cx="0" cy="0"/>
          <a:chOff x="0" y="0"/>
          <a:chExt cx="0" cy="0"/>
        </a:xfrm>
      </p:grpSpPr>
      <p:sp>
        <p:nvSpPr>
          <p:cNvPr id="6" name="Kombinationstegning: figur 5">
            <a:extLst>
              <a:ext uri="{FF2B5EF4-FFF2-40B4-BE49-F238E27FC236}">
                <a16:creationId xmlns:a16="http://schemas.microsoft.com/office/drawing/2014/main" id="{5C71D352-19E7-B3DB-85D6-85C7F241F254}"/>
              </a:ext>
            </a:extLst>
          </p:cNvPr>
          <p:cNvSpPr/>
          <p:nvPr userDrawn="1"/>
        </p:nvSpPr>
        <p:spPr>
          <a:xfrm>
            <a:off x="2" y="1832907"/>
            <a:ext cx="11550761" cy="5025093"/>
          </a:xfrm>
          <a:custGeom>
            <a:avLst/>
            <a:gdLst>
              <a:gd name="connsiteX0" fmla="*/ 0 w 11550761"/>
              <a:gd name="connsiteY0" fmla="*/ 0 h 5025093"/>
              <a:gd name="connsiteX1" fmla="*/ 4692761 w 11550761"/>
              <a:gd name="connsiteY1" fmla="*/ 0 h 5025093"/>
              <a:gd name="connsiteX2" fmla="*/ 6035520 w 11550761"/>
              <a:gd name="connsiteY2" fmla="*/ 0 h 5025093"/>
              <a:gd name="connsiteX3" fmla="*/ 10728281 w 11550761"/>
              <a:gd name="connsiteY3" fmla="*/ 0 h 5025093"/>
              <a:gd name="connsiteX4" fmla="*/ 11550761 w 11550761"/>
              <a:gd name="connsiteY4" fmla="*/ 822480 h 5025093"/>
              <a:gd name="connsiteX5" fmla="*/ 11550761 w 11550761"/>
              <a:gd name="connsiteY5" fmla="*/ 5025093 h 5025093"/>
              <a:gd name="connsiteX6" fmla="*/ 0 w 11550761"/>
              <a:gd name="connsiteY6" fmla="*/ 5025093 h 5025093"/>
              <a:gd name="connsiteX7" fmla="*/ 0 w 11550761"/>
              <a:gd name="connsiteY7" fmla="*/ 0 h 5025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025093">
                <a:moveTo>
                  <a:pt x="0" y="0"/>
                </a:moveTo>
                <a:lnTo>
                  <a:pt x="4692761" y="0"/>
                </a:lnTo>
                <a:lnTo>
                  <a:pt x="6035520" y="0"/>
                </a:lnTo>
                <a:lnTo>
                  <a:pt x="10728281" y="0"/>
                </a:lnTo>
                <a:cubicBezTo>
                  <a:pt x="11182524" y="0"/>
                  <a:pt x="11550761" y="368237"/>
                  <a:pt x="11550761" y="822480"/>
                </a:cubicBezTo>
                <a:lnTo>
                  <a:pt x="11550761" y="5025093"/>
                </a:lnTo>
                <a:lnTo>
                  <a:pt x="0" y="5025093"/>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2" name="Pladsholder til dato 1">
            <a:extLst>
              <a:ext uri="{FF2B5EF4-FFF2-40B4-BE49-F238E27FC236}">
                <a16:creationId xmlns:a16="http://schemas.microsoft.com/office/drawing/2014/main" id="{7EDFB491-6B5F-59F8-20FF-7A523FADFA96}"/>
              </a:ext>
            </a:extLst>
          </p:cNvPr>
          <p:cNvSpPr>
            <a:spLocks noGrp="1"/>
          </p:cNvSpPr>
          <p:nvPr>
            <p:ph type="dt" sz="half" idx="10"/>
          </p:nvPr>
        </p:nvSpPr>
        <p:spPr/>
        <p:txBody>
          <a:bodyPr/>
          <a:lstStyle/>
          <a:p>
            <a:fld id="{CDB398F0-E0C7-48EB-9DB9-9941E5F1A536}" type="datetime1">
              <a:rPr lang="da-DK" smtClean="0"/>
              <a:t>23-05-2025</a:t>
            </a:fld>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Sikkerhedsstyrelsen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9" name="Pladsholder til tekst 7">
            <a:extLst>
              <a:ext uri="{FF2B5EF4-FFF2-40B4-BE49-F238E27FC236}">
                <a16:creationId xmlns:a16="http://schemas.microsoft.com/office/drawing/2014/main" id="{806ABF61-979E-0D86-80F7-703BE066F465}"/>
              </a:ext>
            </a:extLst>
          </p:cNvPr>
          <p:cNvSpPr>
            <a:spLocks noGrp="1"/>
          </p:cNvSpPr>
          <p:nvPr>
            <p:ph type="body" sz="quarter" idx="14"/>
          </p:nvPr>
        </p:nvSpPr>
        <p:spPr>
          <a:xfrm>
            <a:off x="542926" y="2127600"/>
            <a:ext cx="10439299" cy="3736972"/>
          </a:xfrm>
        </p:spPr>
        <p:txBody>
          <a:bodyPr numCol="2" spcCol="540000"/>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tekst 7">
            <a:extLst>
              <a:ext uri="{FF2B5EF4-FFF2-40B4-BE49-F238E27FC236}">
                <a16:creationId xmlns:a16="http://schemas.microsoft.com/office/drawing/2014/main" id="{1EE727FF-5434-A74F-4EDC-1105471A1F52}"/>
              </a:ext>
            </a:extLst>
          </p:cNvPr>
          <p:cNvSpPr>
            <a:spLocks noGrp="1"/>
          </p:cNvSpPr>
          <p:nvPr>
            <p:ph type="body" sz="quarter" idx="15"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pic>
        <p:nvPicPr>
          <p:cNvPr id="8" name="Grafik 7">
            <a:extLst>
              <a:ext uri="{FF2B5EF4-FFF2-40B4-BE49-F238E27FC236}">
                <a16:creationId xmlns:a16="http://schemas.microsoft.com/office/drawing/2014/main" id="{D383C8D0-5591-D529-6340-7EDD0BB261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32435623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ekst i en spalte uden punkter">
    <p:spTree>
      <p:nvGrpSpPr>
        <p:cNvPr id="1" name=""/>
        <p:cNvGrpSpPr/>
        <p:nvPr/>
      </p:nvGrpSpPr>
      <p:grpSpPr>
        <a:xfrm>
          <a:off x="0" y="0"/>
          <a:ext cx="0" cy="0"/>
          <a:chOff x="0" y="0"/>
          <a:chExt cx="0" cy="0"/>
        </a:xfrm>
      </p:grpSpPr>
      <p:sp>
        <p:nvSpPr>
          <p:cNvPr id="15" name="Kombinationstegning: figur 14">
            <a:extLst>
              <a:ext uri="{FF2B5EF4-FFF2-40B4-BE49-F238E27FC236}">
                <a16:creationId xmlns:a16="http://schemas.microsoft.com/office/drawing/2014/main" id="{4BE2988B-8089-FF68-B9EA-A63300364853}"/>
              </a:ext>
            </a:extLst>
          </p:cNvPr>
          <p:cNvSpPr/>
          <p:nvPr userDrawn="1"/>
        </p:nvSpPr>
        <p:spPr>
          <a:xfrm>
            <a:off x="1" y="1321768"/>
            <a:ext cx="11550761" cy="5536232"/>
          </a:xfrm>
          <a:custGeom>
            <a:avLst/>
            <a:gdLst>
              <a:gd name="connsiteX0" fmla="*/ 0 w 11550761"/>
              <a:gd name="connsiteY0" fmla="*/ 0 h 5536232"/>
              <a:gd name="connsiteX1" fmla="*/ 4692761 w 11550761"/>
              <a:gd name="connsiteY1" fmla="*/ 0 h 5536232"/>
              <a:gd name="connsiteX2" fmla="*/ 6035520 w 11550761"/>
              <a:gd name="connsiteY2" fmla="*/ 0 h 5536232"/>
              <a:gd name="connsiteX3" fmla="*/ 10728281 w 11550761"/>
              <a:gd name="connsiteY3" fmla="*/ 0 h 5536232"/>
              <a:gd name="connsiteX4" fmla="*/ 11550761 w 11550761"/>
              <a:gd name="connsiteY4" fmla="*/ 822480 h 5536232"/>
              <a:gd name="connsiteX5" fmla="*/ 11550761 w 11550761"/>
              <a:gd name="connsiteY5" fmla="*/ 5536232 h 5536232"/>
              <a:gd name="connsiteX6" fmla="*/ 0 w 11550761"/>
              <a:gd name="connsiteY6" fmla="*/ 5536232 h 5536232"/>
              <a:gd name="connsiteX7" fmla="*/ 0 w 11550761"/>
              <a:gd name="connsiteY7" fmla="*/ 0 h 553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536232">
                <a:moveTo>
                  <a:pt x="0" y="0"/>
                </a:moveTo>
                <a:lnTo>
                  <a:pt x="4692761" y="0"/>
                </a:lnTo>
                <a:lnTo>
                  <a:pt x="6035520" y="0"/>
                </a:lnTo>
                <a:lnTo>
                  <a:pt x="10728281" y="0"/>
                </a:lnTo>
                <a:cubicBezTo>
                  <a:pt x="11182524" y="0"/>
                  <a:pt x="11550761" y="368237"/>
                  <a:pt x="11550761" y="822480"/>
                </a:cubicBezTo>
                <a:lnTo>
                  <a:pt x="11550761" y="5536232"/>
                </a:lnTo>
                <a:lnTo>
                  <a:pt x="0" y="5536232"/>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2" name="Pladsholder til dato 1">
            <a:extLst>
              <a:ext uri="{FF2B5EF4-FFF2-40B4-BE49-F238E27FC236}">
                <a16:creationId xmlns:a16="http://schemas.microsoft.com/office/drawing/2014/main" id="{7EDFB491-6B5F-59F8-20FF-7A523FADFA96}"/>
              </a:ext>
            </a:extLst>
          </p:cNvPr>
          <p:cNvSpPr>
            <a:spLocks noGrp="1"/>
          </p:cNvSpPr>
          <p:nvPr>
            <p:ph type="dt" sz="half" idx="10"/>
          </p:nvPr>
        </p:nvSpPr>
        <p:spPr/>
        <p:txBody>
          <a:bodyPr/>
          <a:lstStyle/>
          <a:p>
            <a:fld id="{68370B32-75E2-4BE9-826C-1112465DEC36}" type="datetime1">
              <a:rPr lang="da-DK" smtClean="0"/>
              <a:t>23-05-2025</a:t>
            </a:fld>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Sikkerhedsstyrelsen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9" name="Pladsholder til tekst 7">
            <a:extLst>
              <a:ext uri="{FF2B5EF4-FFF2-40B4-BE49-F238E27FC236}">
                <a16:creationId xmlns:a16="http://schemas.microsoft.com/office/drawing/2014/main" id="{806ABF61-979E-0D86-80F7-703BE066F465}"/>
              </a:ext>
            </a:extLst>
          </p:cNvPr>
          <p:cNvSpPr>
            <a:spLocks noGrp="1"/>
          </p:cNvSpPr>
          <p:nvPr>
            <p:ph type="body" sz="quarter" idx="14"/>
          </p:nvPr>
        </p:nvSpPr>
        <p:spPr>
          <a:xfrm>
            <a:off x="542926" y="2127600"/>
            <a:ext cx="10439299" cy="3736972"/>
          </a:xfrm>
        </p:spPr>
        <p:txBody>
          <a:bodyPr numCol="1" spcCol="540000"/>
          <a:lstStyle>
            <a:lvl1pPr marL="0" indent="0">
              <a:buNone/>
              <a:defRPr/>
            </a:lvl1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6" name="Pladsholder til tekst 7">
            <a:extLst>
              <a:ext uri="{FF2B5EF4-FFF2-40B4-BE49-F238E27FC236}">
                <a16:creationId xmlns:a16="http://schemas.microsoft.com/office/drawing/2014/main" id="{AA4F7B24-C1C1-DEF3-15F3-8188F738911A}"/>
              </a:ext>
            </a:extLst>
          </p:cNvPr>
          <p:cNvSpPr>
            <a:spLocks noGrp="1"/>
          </p:cNvSpPr>
          <p:nvPr>
            <p:ph type="body" sz="quarter" idx="15"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pic>
        <p:nvPicPr>
          <p:cNvPr id="7" name="Grafik 6">
            <a:extLst>
              <a:ext uri="{FF2B5EF4-FFF2-40B4-BE49-F238E27FC236}">
                <a16:creationId xmlns:a16="http://schemas.microsoft.com/office/drawing/2014/main" id="{C01985DA-13AA-B34D-9456-7F5AA3783D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9104008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 i en spalte uden punkter hvi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7EDFB491-6B5F-59F8-20FF-7A523FADFA96}"/>
              </a:ext>
            </a:extLst>
          </p:cNvPr>
          <p:cNvSpPr>
            <a:spLocks noGrp="1"/>
          </p:cNvSpPr>
          <p:nvPr>
            <p:ph type="dt" sz="half" idx="10"/>
          </p:nvPr>
        </p:nvSpPr>
        <p:spPr/>
        <p:txBody>
          <a:bodyPr/>
          <a:lstStyle/>
          <a:p>
            <a:fld id="{5948947F-14A0-46F5-B2E4-AE4A04E83E88}" type="datetime1">
              <a:rPr lang="da-DK" smtClean="0"/>
              <a:t>23-05-2025</a:t>
            </a:fld>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Sikkerhedsstyrelsen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9" name="Pladsholder til tekst 7">
            <a:extLst>
              <a:ext uri="{FF2B5EF4-FFF2-40B4-BE49-F238E27FC236}">
                <a16:creationId xmlns:a16="http://schemas.microsoft.com/office/drawing/2014/main" id="{806ABF61-979E-0D86-80F7-703BE066F465}"/>
              </a:ext>
            </a:extLst>
          </p:cNvPr>
          <p:cNvSpPr>
            <a:spLocks noGrp="1"/>
          </p:cNvSpPr>
          <p:nvPr>
            <p:ph type="body" sz="quarter" idx="14"/>
          </p:nvPr>
        </p:nvSpPr>
        <p:spPr>
          <a:xfrm>
            <a:off x="542926" y="2127600"/>
            <a:ext cx="10439299" cy="3736972"/>
          </a:xfrm>
        </p:spPr>
        <p:txBody>
          <a:bodyPr numCol="1" spcCol="540000"/>
          <a:lstStyle>
            <a:lvl1pPr marL="0" indent="0">
              <a:buNone/>
              <a:defRPr/>
            </a:lvl1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6" name="Pladsholder til tekst 7">
            <a:extLst>
              <a:ext uri="{FF2B5EF4-FFF2-40B4-BE49-F238E27FC236}">
                <a16:creationId xmlns:a16="http://schemas.microsoft.com/office/drawing/2014/main" id="{F7354DDF-F45E-980F-C5A0-4C41D612B29A}"/>
              </a:ext>
            </a:extLst>
          </p:cNvPr>
          <p:cNvSpPr>
            <a:spLocks noGrp="1"/>
          </p:cNvSpPr>
          <p:nvPr>
            <p:ph type="body" sz="quarter" idx="15"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spTree>
    <p:extLst>
      <p:ext uri="{BB962C8B-B14F-4D97-AF65-F5344CB8AC3E}">
        <p14:creationId xmlns:p14="http://schemas.microsoft.com/office/powerpoint/2010/main" val="32639512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ekst i en spalte uden punkter Overskrift 2 linjer">
    <p:spTree>
      <p:nvGrpSpPr>
        <p:cNvPr id="1" name=""/>
        <p:cNvGrpSpPr/>
        <p:nvPr/>
      </p:nvGrpSpPr>
      <p:grpSpPr>
        <a:xfrm>
          <a:off x="0" y="0"/>
          <a:ext cx="0" cy="0"/>
          <a:chOff x="0" y="0"/>
          <a:chExt cx="0" cy="0"/>
        </a:xfrm>
      </p:grpSpPr>
      <p:sp>
        <p:nvSpPr>
          <p:cNvPr id="6" name="Kombinationstegning: figur 5">
            <a:extLst>
              <a:ext uri="{FF2B5EF4-FFF2-40B4-BE49-F238E27FC236}">
                <a16:creationId xmlns:a16="http://schemas.microsoft.com/office/drawing/2014/main" id="{5C71D352-19E7-B3DB-85D6-85C7F241F254}"/>
              </a:ext>
            </a:extLst>
          </p:cNvPr>
          <p:cNvSpPr/>
          <p:nvPr userDrawn="1"/>
        </p:nvSpPr>
        <p:spPr>
          <a:xfrm>
            <a:off x="2" y="1832907"/>
            <a:ext cx="11550761" cy="5025093"/>
          </a:xfrm>
          <a:custGeom>
            <a:avLst/>
            <a:gdLst>
              <a:gd name="connsiteX0" fmla="*/ 0 w 11550761"/>
              <a:gd name="connsiteY0" fmla="*/ 0 h 5025093"/>
              <a:gd name="connsiteX1" fmla="*/ 4692761 w 11550761"/>
              <a:gd name="connsiteY1" fmla="*/ 0 h 5025093"/>
              <a:gd name="connsiteX2" fmla="*/ 6035520 w 11550761"/>
              <a:gd name="connsiteY2" fmla="*/ 0 h 5025093"/>
              <a:gd name="connsiteX3" fmla="*/ 10728281 w 11550761"/>
              <a:gd name="connsiteY3" fmla="*/ 0 h 5025093"/>
              <a:gd name="connsiteX4" fmla="*/ 11550761 w 11550761"/>
              <a:gd name="connsiteY4" fmla="*/ 822480 h 5025093"/>
              <a:gd name="connsiteX5" fmla="*/ 11550761 w 11550761"/>
              <a:gd name="connsiteY5" fmla="*/ 5025093 h 5025093"/>
              <a:gd name="connsiteX6" fmla="*/ 0 w 11550761"/>
              <a:gd name="connsiteY6" fmla="*/ 5025093 h 5025093"/>
              <a:gd name="connsiteX7" fmla="*/ 0 w 11550761"/>
              <a:gd name="connsiteY7" fmla="*/ 0 h 5025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025093">
                <a:moveTo>
                  <a:pt x="0" y="0"/>
                </a:moveTo>
                <a:lnTo>
                  <a:pt x="4692761" y="0"/>
                </a:lnTo>
                <a:lnTo>
                  <a:pt x="6035520" y="0"/>
                </a:lnTo>
                <a:lnTo>
                  <a:pt x="10728281" y="0"/>
                </a:lnTo>
                <a:cubicBezTo>
                  <a:pt x="11182524" y="0"/>
                  <a:pt x="11550761" y="368237"/>
                  <a:pt x="11550761" y="822480"/>
                </a:cubicBezTo>
                <a:lnTo>
                  <a:pt x="11550761" y="5025093"/>
                </a:lnTo>
                <a:lnTo>
                  <a:pt x="0" y="5025093"/>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2" name="Pladsholder til dato 1">
            <a:extLst>
              <a:ext uri="{FF2B5EF4-FFF2-40B4-BE49-F238E27FC236}">
                <a16:creationId xmlns:a16="http://schemas.microsoft.com/office/drawing/2014/main" id="{7EDFB491-6B5F-59F8-20FF-7A523FADFA96}"/>
              </a:ext>
            </a:extLst>
          </p:cNvPr>
          <p:cNvSpPr>
            <a:spLocks noGrp="1"/>
          </p:cNvSpPr>
          <p:nvPr>
            <p:ph type="dt" sz="half" idx="10"/>
          </p:nvPr>
        </p:nvSpPr>
        <p:spPr/>
        <p:txBody>
          <a:bodyPr/>
          <a:lstStyle/>
          <a:p>
            <a:fld id="{C3E0E9B4-2F05-43F6-A3EE-21E966067FFE}" type="datetime1">
              <a:rPr lang="da-DK" smtClean="0"/>
              <a:t>23-05-2025</a:t>
            </a:fld>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Sikkerhedsstyrelsen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9" name="Pladsholder til tekst 7">
            <a:extLst>
              <a:ext uri="{FF2B5EF4-FFF2-40B4-BE49-F238E27FC236}">
                <a16:creationId xmlns:a16="http://schemas.microsoft.com/office/drawing/2014/main" id="{806ABF61-979E-0D86-80F7-703BE066F465}"/>
              </a:ext>
            </a:extLst>
          </p:cNvPr>
          <p:cNvSpPr>
            <a:spLocks noGrp="1"/>
          </p:cNvSpPr>
          <p:nvPr>
            <p:ph type="body" sz="quarter" idx="14"/>
          </p:nvPr>
        </p:nvSpPr>
        <p:spPr>
          <a:xfrm>
            <a:off x="542926" y="2127600"/>
            <a:ext cx="10439299" cy="3736972"/>
          </a:xfrm>
        </p:spPr>
        <p:txBody>
          <a:bodyPr numCol="1" spcCol="540000"/>
          <a:lstStyle>
            <a:lvl1pPr marL="0" indent="0">
              <a:buNone/>
              <a:defRPr/>
            </a:lvl1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tekst 7">
            <a:extLst>
              <a:ext uri="{FF2B5EF4-FFF2-40B4-BE49-F238E27FC236}">
                <a16:creationId xmlns:a16="http://schemas.microsoft.com/office/drawing/2014/main" id="{9084C237-25D3-E49D-2544-48E096C958BF}"/>
              </a:ext>
            </a:extLst>
          </p:cNvPr>
          <p:cNvSpPr>
            <a:spLocks noGrp="1"/>
          </p:cNvSpPr>
          <p:nvPr>
            <p:ph type="body" sz="quarter" idx="15"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pic>
        <p:nvPicPr>
          <p:cNvPr id="8" name="Grafik 7">
            <a:extLst>
              <a:ext uri="{FF2B5EF4-FFF2-40B4-BE49-F238E27FC236}">
                <a16:creationId xmlns:a16="http://schemas.microsoft.com/office/drawing/2014/main" id="{3F0E9EB5-DB2C-0A11-D1DF-F75E99031A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38261362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 i en spalte uden punkter hvid Overskrift 2 linjer">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7EDFB491-6B5F-59F8-20FF-7A523FADFA96}"/>
              </a:ext>
            </a:extLst>
          </p:cNvPr>
          <p:cNvSpPr>
            <a:spLocks noGrp="1"/>
          </p:cNvSpPr>
          <p:nvPr>
            <p:ph type="dt" sz="half" idx="10"/>
          </p:nvPr>
        </p:nvSpPr>
        <p:spPr/>
        <p:txBody>
          <a:bodyPr/>
          <a:lstStyle/>
          <a:p>
            <a:fld id="{40664A04-A9C9-4BAC-90D6-43E8A9143799}" type="datetime1">
              <a:rPr lang="da-DK" smtClean="0"/>
              <a:t>23-05-2025</a:t>
            </a:fld>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Sikkerhedsstyrelsen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9" name="Pladsholder til tekst 7">
            <a:extLst>
              <a:ext uri="{FF2B5EF4-FFF2-40B4-BE49-F238E27FC236}">
                <a16:creationId xmlns:a16="http://schemas.microsoft.com/office/drawing/2014/main" id="{806ABF61-979E-0D86-80F7-703BE066F465}"/>
              </a:ext>
            </a:extLst>
          </p:cNvPr>
          <p:cNvSpPr>
            <a:spLocks noGrp="1"/>
          </p:cNvSpPr>
          <p:nvPr>
            <p:ph type="body" sz="quarter" idx="14"/>
          </p:nvPr>
        </p:nvSpPr>
        <p:spPr>
          <a:xfrm>
            <a:off x="542926" y="2127600"/>
            <a:ext cx="10439299" cy="3736972"/>
          </a:xfrm>
        </p:spPr>
        <p:txBody>
          <a:bodyPr numCol="1" spcCol="540000"/>
          <a:lstStyle>
            <a:lvl1pPr marL="0" indent="0">
              <a:buNone/>
              <a:defRPr/>
            </a:lvl1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6" name="Pladsholder til tekst 7">
            <a:extLst>
              <a:ext uri="{FF2B5EF4-FFF2-40B4-BE49-F238E27FC236}">
                <a16:creationId xmlns:a16="http://schemas.microsoft.com/office/drawing/2014/main" id="{49F09997-82CE-3FC8-2C0A-E4F86EE13448}"/>
              </a:ext>
            </a:extLst>
          </p:cNvPr>
          <p:cNvSpPr>
            <a:spLocks noGrp="1"/>
          </p:cNvSpPr>
          <p:nvPr>
            <p:ph type="body" sz="quarter" idx="15"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spTree>
    <p:extLst>
      <p:ext uri="{BB962C8B-B14F-4D97-AF65-F5344CB8AC3E}">
        <p14:creationId xmlns:p14="http://schemas.microsoft.com/office/powerpoint/2010/main" val="18770244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kst i to spalter med punkter 5">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7EDFB491-6B5F-59F8-20FF-7A523FADFA96}"/>
              </a:ext>
            </a:extLst>
          </p:cNvPr>
          <p:cNvSpPr>
            <a:spLocks noGrp="1"/>
          </p:cNvSpPr>
          <p:nvPr>
            <p:ph type="dt" sz="half" idx="10"/>
          </p:nvPr>
        </p:nvSpPr>
        <p:spPr/>
        <p:txBody>
          <a:bodyPr/>
          <a:lstStyle/>
          <a:p>
            <a:fld id="{33A623AD-D7A2-4DAF-BA2A-4C73E5AA5151}" type="datetime1">
              <a:rPr lang="da-DK" smtClean="0"/>
              <a:t>23-05-2025</a:t>
            </a:fld>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Sikkerhedsstyrelsen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9" name="Pladsholder til tekst 7">
            <a:extLst>
              <a:ext uri="{FF2B5EF4-FFF2-40B4-BE49-F238E27FC236}">
                <a16:creationId xmlns:a16="http://schemas.microsoft.com/office/drawing/2014/main" id="{806ABF61-979E-0D86-80F7-703BE066F465}"/>
              </a:ext>
            </a:extLst>
          </p:cNvPr>
          <p:cNvSpPr>
            <a:spLocks noGrp="1"/>
          </p:cNvSpPr>
          <p:nvPr>
            <p:ph type="body" sz="quarter" idx="14"/>
          </p:nvPr>
        </p:nvSpPr>
        <p:spPr>
          <a:xfrm>
            <a:off x="542926" y="2127600"/>
            <a:ext cx="10439299" cy="3736972"/>
          </a:xfrm>
        </p:spPr>
        <p:txBody>
          <a:bodyPr numCol="2" spcCol="540000"/>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6" name="Pladsholder til tekst 7">
            <a:extLst>
              <a:ext uri="{FF2B5EF4-FFF2-40B4-BE49-F238E27FC236}">
                <a16:creationId xmlns:a16="http://schemas.microsoft.com/office/drawing/2014/main" id="{7E11A4FE-7A0E-B0AB-E405-9B0E0963771F}"/>
              </a:ext>
            </a:extLst>
          </p:cNvPr>
          <p:cNvSpPr>
            <a:spLocks noGrp="1"/>
          </p:cNvSpPr>
          <p:nvPr>
            <p:ph type="body" sz="quarter" idx="15"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spTree>
    <p:extLst>
      <p:ext uri="{BB962C8B-B14F-4D97-AF65-F5344CB8AC3E}">
        <p14:creationId xmlns:p14="http://schemas.microsoft.com/office/powerpoint/2010/main" val="6782429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ekst i tre spalter med tal 1">
    <p:spTree>
      <p:nvGrpSpPr>
        <p:cNvPr id="1" name=""/>
        <p:cNvGrpSpPr/>
        <p:nvPr/>
      </p:nvGrpSpPr>
      <p:grpSpPr>
        <a:xfrm>
          <a:off x="0" y="0"/>
          <a:ext cx="0" cy="0"/>
          <a:chOff x="0" y="0"/>
          <a:chExt cx="0" cy="0"/>
        </a:xfrm>
      </p:grpSpPr>
      <p:sp>
        <p:nvSpPr>
          <p:cNvPr id="15" name="Kombinationstegning: figur 14">
            <a:extLst>
              <a:ext uri="{FF2B5EF4-FFF2-40B4-BE49-F238E27FC236}">
                <a16:creationId xmlns:a16="http://schemas.microsoft.com/office/drawing/2014/main" id="{4BE2988B-8089-FF68-B9EA-A63300364853}"/>
              </a:ext>
            </a:extLst>
          </p:cNvPr>
          <p:cNvSpPr/>
          <p:nvPr userDrawn="1"/>
        </p:nvSpPr>
        <p:spPr>
          <a:xfrm>
            <a:off x="1" y="1321768"/>
            <a:ext cx="11550761" cy="5536232"/>
          </a:xfrm>
          <a:custGeom>
            <a:avLst/>
            <a:gdLst>
              <a:gd name="connsiteX0" fmla="*/ 0 w 11550761"/>
              <a:gd name="connsiteY0" fmla="*/ 0 h 5536232"/>
              <a:gd name="connsiteX1" fmla="*/ 4692761 w 11550761"/>
              <a:gd name="connsiteY1" fmla="*/ 0 h 5536232"/>
              <a:gd name="connsiteX2" fmla="*/ 6035520 w 11550761"/>
              <a:gd name="connsiteY2" fmla="*/ 0 h 5536232"/>
              <a:gd name="connsiteX3" fmla="*/ 10728281 w 11550761"/>
              <a:gd name="connsiteY3" fmla="*/ 0 h 5536232"/>
              <a:gd name="connsiteX4" fmla="*/ 11550761 w 11550761"/>
              <a:gd name="connsiteY4" fmla="*/ 822480 h 5536232"/>
              <a:gd name="connsiteX5" fmla="*/ 11550761 w 11550761"/>
              <a:gd name="connsiteY5" fmla="*/ 5536232 h 5536232"/>
              <a:gd name="connsiteX6" fmla="*/ 0 w 11550761"/>
              <a:gd name="connsiteY6" fmla="*/ 5536232 h 5536232"/>
              <a:gd name="connsiteX7" fmla="*/ 0 w 11550761"/>
              <a:gd name="connsiteY7" fmla="*/ 0 h 553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536232">
                <a:moveTo>
                  <a:pt x="0" y="0"/>
                </a:moveTo>
                <a:lnTo>
                  <a:pt x="4692761" y="0"/>
                </a:lnTo>
                <a:lnTo>
                  <a:pt x="6035520" y="0"/>
                </a:lnTo>
                <a:lnTo>
                  <a:pt x="10728281" y="0"/>
                </a:lnTo>
                <a:cubicBezTo>
                  <a:pt x="11182524" y="0"/>
                  <a:pt x="11550761" y="368237"/>
                  <a:pt x="11550761" y="822480"/>
                </a:cubicBezTo>
                <a:lnTo>
                  <a:pt x="11550761" y="5536232"/>
                </a:lnTo>
                <a:lnTo>
                  <a:pt x="0" y="5536232"/>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2" name="Pladsholder til dato 1">
            <a:extLst>
              <a:ext uri="{FF2B5EF4-FFF2-40B4-BE49-F238E27FC236}">
                <a16:creationId xmlns:a16="http://schemas.microsoft.com/office/drawing/2014/main" id="{7EDFB491-6B5F-59F8-20FF-7A523FADFA96}"/>
              </a:ext>
            </a:extLst>
          </p:cNvPr>
          <p:cNvSpPr>
            <a:spLocks noGrp="1"/>
          </p:cNvSpPr>
          <p:nvPr>
            <p:ph type="dt" sz="half" idx="10"/>
          </p:nvPr>
        </p:nvSpPr>
        <p:spPr/>
        <p:txBody>
          <a:bodyPr/>
          <a:lstStyle/>
          <a:p>
            <a:fld id="{AC937B81-B179-4A50-9A1C-CE1872C8BACE}" type="datetime1">
              <a:rPr lang="da-DK" smtClean="0"/>
              <a:t>23-05-2025</a:t>
            </a:fld>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Sikkerhedsstyrelsen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9" name="Pladsholder til tekst 7">
            <a:extLst>
              <a:ext uri="{FF2B5EF4-FFF2-40B4-BE49-F238E27FC236}">
                <a16:creationId xmlns:a16="http://schemas.microsoft.com/office/drawing/2014/main" id="{806ABF61-979E-0D86-80F7-703BE066F465}"/>
              </a:ext>
            </a:extLst>
          </p:cNvPr>
          <p:cNvSpPr>
            <a:spLocks noGrp="1"/>
          </p:cNvSpPr>
          <p:nvPr>
            <p:ph type="body" sz="quarter" idx="14"/>
          </p:nvPr>
        </p:nvSpPr>
        <p:spPr>
          <a:xfrm>
            <a:off x="542926" y="2127600"/>
            <a:ext cx="10439299" cy="3736972"/>
          </a:xfrm>
        </p:spPr>
        <p:txBody>
          <a:bodyPr numCol="3" spcCol="360000"/>
          <a:lstStyle>
            <a:lvl1pPr marL="342900" indent="-342900">
              <a:buFont typeface="+mj-lt"/>
              <a:buAutoNum type="arabicPeriod"/>
              <a:defRPr/>
            </a:lvl1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6" name="Pladsholder til tekst 7">
            <a:extLst>
              <a:ext uri="{FF2B5EF4-FFF2-40B4-BE49-F238E27FC236}">
                <a16:creationId xmlns:a16="http://schemas.microsoft.com/office/drawing/2014/main" id="{36691D1E-115F-E289-6D4B-91721FB73971}"/>
              </a:ext>
            </a:extLst>
          </p:cNvPr>
          <p:cNvSpPr>
            <a:spLocks noGrp="1"/>
          </p:cNvSpPr>
          <p:nvPr>
            <p:ph type="body" sz="quarter" idx="15"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pic>
        <p:nvPicPr>
          <p:cNvPr id="7" name="Grafik 6">
            <a:extLst>
              <a:ext uri="{FF2B5EF4-FFF2-40B4-BE49-F238E27FC236}">
                <a16:creationId xmlns:a16="http://schemas.microsoft.com/office/drawing/2014/main" id="{B1146278-6EB7-EE98-8293-6A1D6382B33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561533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ors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ktangel: enkelt hjørne afrundet 6">
            <a:extLst>
              <a:ext uri="{FF2B5EF4-FFF2-40B4-BE49-F238E27FC236}">
                <a16:creationId xmlns:a16="http://schemas.microsoft.com/office/drawing/2014/main" id="{748F59EC-D8A2-7D8F-6018-216FD8984D1B}"/>
              </a:ext>
            </a:extLst>
          </p:cNvPr>
          <p:cNvSpPr/>
          <p:nvPr userDrawn="1"/>
        </p:nvSpPr>
        <p:spPr>
          <a:xfrm rot="5400000">
            <a:off x="445415" y="-445417"/>
            <a:ext cx="6858000" cy="7748833"/>
          </a:xfrm>
          <a:prstGeom prst="round1Rect">
            <a:avLst>
              <a:gd name="adj" fmla="val 11993"/>
            </a:avLst>
          </a:prstGeom>
          <a:solidFill>
            <a:schemeClr val="accent3">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9" name="Grafik 8">
            <a:extLst>
              <a:ext uri="{FF2B5EF4-FFF2-40B4-BE49-F238E27FC236}">
                <a16:creationId xmlns:a16="http://schemas.microsoft.com/office/drawing/2014/main" id="{0EA8A3E3-0AE8-F906-A237-7077CA843E3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1033" y="5056982"/>
            <a:ext cx="1323973" cy="1298512"/>
          </a:xfrm>
          <a:prstGeom prst="rect">
            <a:avLst/>
          </a:prstGeom>
        </p:spPr>
      </p:pic>
      <p:pic>
        <p:nvPicPr>
          <p:cNvPr id="15" name="Grafik 14">
            <a:extLst>
              <a:ext uri="{FF2B5EF4-FFF2-40B4-BE49-F238E27FC236}">
                <a16:creationId xmlns:a16="http://schemas.microsoft.com/office/drawing/2014/main" id="{C6671AE4-F3AB-83A2-CCFF-7957EE6E9D5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24053" y="504887"/>
            <a:ext cx="1340593" cy="399600"/>
          </a:xfrm>
          <a:prstGeom prst="rect">
            <a:avLst/>
          </a:prstGeom>
        </p:spPr>
      </p:pic>
      <p:sp>
        <p:nvSpPr>
          <p:cNvPr id="5" name="Titel 7">
            <a:extLst>
              <a:ext uri="{FF2B5EF4-FFF2-40B4-BE49-F238E27FC236}">
                <a16:creationId xmlns:a16="http://schemas.microsoft.com/office/drawing/2014/main" id="{B951ED86-C3ED-8317-D1C6-E3C04AFDE88A}"/>
              </a:ext>
            </a:extLst>
          </p:cNvPr>
          <p:cNvSpPr>
            <a:spLocks noGrp="1"/>
          </p:cNvSpPr>
          <p:nvPr>
            <p:ph type="title"/>
          </p:nvPr>
        </p:nvSpPr>
        <p:spPr>
          <a:xfrm>
            <a:off x="540709" y="1456084"/>
            <a:ext cx="6774492" cy="1649066"/>
          </a:xfrm>
        </p:spPr>
        <p:txBody>
          <a:bodyPr wrap="square" anchor="t">
            <a:noAutofit/>
          </a:bodyPr>
          <a:lstStyle>
            <a:lvl1pPr>
              <a:lnSpc>
                <a:spcPts val="6300"/>
              </a:lnSpc>
              <a:defRPr sz="5200" b="0">
                <a:solidFill>
                  <a:schemeClr val="bg1"/>
                </a:solidFill>
              </a:defRPr>
            </a:lvl1pPr>
          </a:lstStyle>
          <a:p>
            <a:r>
              <a:rPr lang="da-DK"/>
              <a:t>Klik for at redigere titeltypografien i masteren</a:t>
            </a:r>
            <a:endParaRPr lang="da-DK" dirty="0"/>
          </a:p>
        </p:txBody>
      </p:sp>
      <p:sp>
        <p:nvSpPr>
          <p:cNvPr id="6" name="Pladsholder til tekst 9">
            <a:extLst>
              <a:ext uri="{FF2B5EF4-FFF2-40B4-BE49-F238E27FC236}">
                <a16:creationId xmlns:a16="http://schemas.microsoft.com/office/drawing/2014/main" id="{97345201-07A1-81FB-3DD8-5844C6254C51}"/>
              </a:ext>
            </a:extLst>
          </p:cNvPr>
          <p:cNvSpPr>
            <a:spLocks noGrp="1"/>
          </p:cNvSpPr>
          <p:nvPr>
            <p:ph type="body" sz="quarter" idx="13"/>
          </p:nvPr>
        </p:nvSpPr>
        <p:spPr>
          <a:xfrm>
            <a:off x="2235991" y="5750723"/>
            <a:ext cx="5079210" cy="990601"/>
          </a:xfrm>
        </p:spPr>
        <p:txBody>
          <a:bodyPr>
            <a:normAutofit/>
          </a:bodyPr>
          <a:lstStyle>
            <a:lvl1pPr marL="0" indent="0">
              <a:lnSpc>
                <a:spcPts val="2400"/>
              </a:lnSpc>
              <a:spcBef>
                <a:spcPts val="0"/>
              </a:spcBef>
              <a:spcAft>
                <a:spcPts val="0"/>
              </a:spcAft>
              <a:buNone/>
              <a:defRPr sz="2000">
                <a:solidFill>
                  <a:schemeClr val="bg1"/>
                </a:solidFill>
              </a:defRPr>
            </a:lvl1pPr>
          </a:lstStyle>
          <a:p>
            <a:pPr lvl="0"/>
            <a:r>
              <a:rPr lang="da-DK"/>
              <a:t>Rediger teksttypografien i masteren</a:t>
            </a:r>
          </a:p>
        </p:txBody>
      </p:sp>
    </p:spTree>
    <p:extLst>
      <p:ext uri="{BB962C8B-B14F-4D97-AF65-F5344CB8AC3E}">
        <p14:creationId xmlns:p14="http://schemas.microsoft.com/office/powerpoint/2010/main" val="148897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ekst i to spalter med tal 1">
    <p:spTree>
      <p:nvGrpSpPr>
        <p:cNvPr id="1" name=""/>
        <p:cNvGrpSpPr/>
        <p:nvPr/>
      </p:nvGrpSpPr>
      <p:grpSpPr>
        <a:xfrm>
          <a:off x="0" y="0"/>
          <a:ext cx="0" cy="0"/>
          <a:chOff x="0" y="0"/>
          <a:chExt cx="0" cy="0"/>
        </a:xfrm>
      </p:grpSpPr>
      <p:sp>
        <p:nvSpPr>
          <p:cNvPr id="9" name="Kombinationstegning: figur 8">
            <a:extLst>
              <a:ext uri="{FF2B5EF4-FFF2-40B4-BE49-F238E27FC236}">
                <a16:creationId xmlns:a16="http://schemas.microsoft.com/office/drawing/2014/main" id="{0C2D760E-9900-6C78-D9E8-11827BD5234F}"/>
              </a:ext>
            </a:extLst>
          </p:cNvPr>
          <p:cNvSpPr/>
          <p:nvPr userDrawn="1"/>
        </p:nvSpPr>
        <p:spPr>
          <a:xfrm>
            <a:off x="1" y="1321768"/>
            <a:ext cx="11550761" cy="5536232"/>
          </a:xfrm>
          <a:custGeom>
            <a:avLst/>
            <a:gdLst>
              <a:gd name="connsiteX0" fmla="*/ 0 w 11550761"/>
              <a:gd name="connsiteY0" fmla="*/ 0 h 5536232"/>
              <a:gd name="connsiteX1" fmla="*/ 4692761 w 11550761"/>
              <a:gd name="connsiteY1" fmla="*/ 0 h 5536232"/>
              <a:gd name="connsiteX2" fmla="*/ 6035520 w 11550761"/>
              <a:gd name="connsiteY2" fmla="*/ 0 h 5536232"/>
              <a:gd name="connsiteX3" fmla="*/ 10728281 w 11550761"/>
              <a:gd name="connsiteY3" fmla="*/ 0 h 5536232"/>
              <a:gd name="connsiteX4" fmla="*/ 11550761 w 11550761"/>
              <a:gd name="connsiteY4" fmla="*/ 822480 h 5536232"/>
              <a:gd name="connsiteX5" fmla="*/ 11550761 w 11550761"/>
              <a:gd name="connsiteY5" fmla="*/ 5536232 h 5536232"/>
              <a:gd name="connsiteX6" fmla="*/ 0 w 11550761"/>
              <a:gd name="connsiteY6" fmla="*/ 5536232 h 5536232"/>
              <a:gd name="connsiteX7" fmla="*/ 0 w 11550761"/>
              <a:gd name="connsiteY7" fmla="*/ 0 h 553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536232">
                <a:moveTo>
                  <a:pt x="0" y="0"/>
                </a:moveTo>
                <a:lnTo>
                  <a:pt x="4692761" y="0"/>
                </a:lnTo>
                <a:lnTo>
                  <a:pt x="6035520" y="0"/>
                </a:lnTo>
                <a:lnTo>
                  <a:pt x="10728281" y="0"/>
                </a:lnTo>
                <a:cubicBezTo>
                  <a:pt x="11182524" y="0"/>
                  <a:pt x="11550761" y="368237"/>
                  <a:pt x="11550761" y="822480"/>
                </a:cubicBezTo>
                <a:lnTo>
                  <a:pt x="11550761" y="5536232"/>
                </a:lnTo>
                <a:lnTo>
                  <a:pt x="0" y="5536232"/>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2" name="Pladsholder til dato 1">
            <a:extLst>
              <a:ext uri="{FF2B5EF4-FFF2-40B4-BE49-F238E27FC236}">
                <a16:creationId xmlns:a16="http://schemas.microsoft.com/office/drawing/2014/main" id="{7EDFB491-6B5F-59F8-20FF-7A523FADFA96}"/>
              </a:ext>
            </a:extLst>
          </p:cNvPr>
          <p:cNvSpPr>
            <a:spLocks noGrp="1"/>
          </p:cNvSpPr>
          <p:nvPr>
            <p:ph type="dt" sz="half" idx="10"/>
          </p:nvPr>
        </p:nvSpPr>
        <p:spPr/>
        <p:txBody>
          <a:bodyPr/>
          <a:lstStyle/>
          <a:p>
            <a:fld id="{F7DBFA34-7167-49D1-B940-C1EB2E532F71}" type="datetime1">
              <a:rPr lang="da-DK" smtClean="0"/>
              <a:t>23-05-2025</a:t>
            </a:fld>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Sikkerhedsstyrelsen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8" name="Pladsholder til billede 7">
            <a:extLst>
              <a:ext uri="{FF2B5EF4-FFF2-40B4-BE49-F238E27FC236}">
                <a16:creationId xmlns:a16="http://schemas.microsoft.com/office/drawing/2014/main" id="{3C25311C-9D3F-E6EA-BC65-8047D22FD654}"/>
              </a:ext>
            </a:extLst>
          </p:cNvPr>
          <p:cNvSpPr>
            <a:spLocks noGrp="1"/>
          </p:cNvSpPr>
          <p:nvPr>
            <p:ph type="pic" sz="quarter" idx="15" hasCustomPrompt="1"/>
          </p:nvPr>
        </p:nvSpPr>
        <p:spPr>
          <a:xfrm>
            <a:off x="7757162" y="1321768"/>
            <a:ext cx="3793601" cy="5536232"/>
          </a:xfrm>
          <a:custGeom>
            <a:avLst/>
            <a:gdLst>
              <a:gd name="connsiteX0" fmla="*/ 0 w 3793601"/>
              <a:gd name="connsiteY0" fmla="*/ 0 h 5536232"/>
              <a:gd name="connsiteX1" fmla="*/ 2971121 w 3793601"/>
              <a:gd name="connsiteY1" fmla="*/ 0 h 5536232"/>
              <a:gd name="connsiteX2" fmla="*/ 3793601 w 3793601"/>
              <a:gd name="connsiteY2" fmla="*/ 822480 h 5536232"/>
              <a:gd name="connsiteX3" fmla="*/ 3793601 w 3793601"/>
              <a:gd name="connsiteY3" fmla="*/ 5536232 h 5536232"/>
              <a:gd name="connsiteX4" fmla="*/ 0 w 3793601"/>
              <a:gd name="connsiteY4" fmla="*/ 5536232 h 5536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3601" h="5536232">
                <a:moveTo>
                  <a:pt x="0" y="0"/>
                </a:moveTo>
                <a:lnTo>
                  <a:pt x="2971121" y="0"/>
                </a:lnTo>
                <a:cubicBezTo>
                  <a:pt x="3425364" y="0"/>
                  <a:pt x="3793601" y="368237"/>
                  <a:pt x="3793601" y="822480"/>
                </a:cubicBezTo>
                <a:lnTo>
                  <a:pt x="3793601" y="5536232"/>
                </a:lnTo>
                <a:lnTo>
                  <a:pt x="0" y="5536232"/>
                </a:lnTo>
                <a:close/>
              </a:path>
            </a:pathLst>
          </a:custGeom>
          <a:blipFill>
            <a:blip r:embed="rId2" cstate="print">
              <a:extLst>
                <a:ext uri="{28A0092B-C50C-407E-A947-70E740481C1C}">
                  <a14:useLocalDpi xmlns:a14="http://schemas.microsoft.com/office/drawing/2010/main"/>
                </a:ext>
              </a:extLst>
            </a:blip>
            <a:srcRect/>
            <a:stretch>
              <a:fillRect/>
            </a:stretch>
          </a:blipFill>
        </p:spPr>
        <p:txBody>
          <a:bodyPr wrap="square">
            <a:noAutofit/>
          </a:bodyPr>
          <a:lstStyle>
            <a:lvl1pPr marL="0" indent="0">
              <a:buNone/>
              <a:defRPr/>
            </a:lvl1pPr>
          </a:lstStyle>
          <a:p>
            <a:r>
              <a:rPr lang="da-DK" dirty="0"/>
              <a:t> </a:t>
            </a:r>
          </a:p>
        </p:txBody>
      </p:sp>
      <p:sp>
        <p:nvSpPr>
          <p:cNvPr id="10" name="Pladsholder til tekst 7">
            <a:extLst>
              <a:ext uri="{FF2B5EF4-FFF2-40B4-BE49-F238E27FC236}">
                <a16:creationId xmlns:a16="http://schemas.microsoft.com/office/drawing/2014/main" id="{FAC86F39-0333-CBC6-046D-F4696E41CE1D}"/>
              </a:ext>
            </a:extLst>
          </p:cNvPr>
          <p:cNvSpPr>
            <a:spLocks noGrp="1"/>
          </p:cNvSpPr>
          <p:nvPr>
            <p:ph type="body" sz="quarter" idx="14"/>
          </p:nvPr>
        </p:nvSpPr>
        <p:spPr>
          <a:xfrm>
            <a:off x="542926" y="2127600"/>
            <a:ext cx="6815817" cy="3736972"/>
          </a:xfrm>
        </p:spPr>
        <p:txBody>
          <a:bodyPr numCol="2" spcCol="360000"/>
          <a:lstStyle>
            <a:lvl1pPr marL="342900" indent="-342900">
              <a:buFont typeface="+mj-lt"/>
              <a:buAutoNum type="arabicPeriod"/>
              <a:defRPr/>
            </a:lvl1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6" name="Pladsholder til tekst 7">
            <a:extLst>
              <a:ext uri="{FF2B5EF4-FFF2-40B4-BE49-F238E27FC236}">
                <a16:creationId xmlns:a16="http://schemas.microsoft.com/office/drawing/2014/main" id="{F9510A83-3D4C-664E-03F7-9BB36871CC89}"/>
              </a:ext>
            </a:extLst>
          </p:cNvPr>
          <p:cNvSpPr>
            <a:spLocks noGrp="1"/>
          </p:cNvSpPr>
          <p:nvPr>
            <p:ph type="body" sz="quarter" idx="16"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pic>
        <p:nvPicPr>
          <p:cNvPr id="7" name="Grafik 6">
            <a:extLst>
              <a:ext uri="{FF2B5EF4-FFF2-40B4-BE49-F238E27FC236}">
                <a16:creationId xmlns:a16="http://schemas.microsoft.com/office/drawing/2014/main" id="{EC162515-1CEC-80CC-FE90-DA66A444880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2067151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ekst og diagram">
    <p:spTree>
      <p:nvGrpSpPr>
        <p:cNvPr id="1" name=""/>
        <p:cNvGrpSpPr/>
        <p:nvPr/>
      </p:nvGrpSpPr>
      <p:grpSpPr>
        <a:xfrm>
          <a:off x="0" y="0"/>
          <a:ext cx="0" cy="0"/>
          <a:chOff x="0" y="0"/>
          <a:chExt cx="0" cy="0"/>
        </a:xfrm>
      </p:grpSpPr>
      <p:sp>
        <p:nvSpPr>
          <p:cNvPr id="6" name="Kombinationstegning: figur 5">
            <a:extLst>
              <a:ext uri="{FF2B5EF4-FFF2-40B4-BE49-F238E27FC236}">
                <a16:creationId xmlns:a16="http://schemas.microsoft.com/office/drawing/2014/main" id="{DAE1868C-3F34-65CF-3E29-2C6DF54212F1}"/>
              </a:ext>
            </a:extLst>
          </p:cNvPr>
          <p:cNvSpPr/>
          <p:nvPr userDrawn="1"/>
        </p:nvSpPr>
        <p:spPr>
          <a:xfrm>
            <a:off x="1" y="1321768"/>
            <a:ext cx="11550761" cy="5536232"/>
          </a:xfrm>
          <a:custGeom>
            <a:avLst/>
            <a:gdLst>
              <a:gd name="connsiteX0" fmla="*/ 0 w 11550761"/>
              <a:gd name="connsiteY0" fmla="*/ 0 h 5536232"/>
              <a:gd name="connsiteX1" fmla="*/ 4692761 w 11550761"/>
              <a:gd name="connsiteY1" fmla="*/ 0 h 5536232"/>
              <a:gd name="connsiteX2" fmla="*/ 6035520 w 11550761"/>
              <a:gd name="connsiteY2" fmla="*/ 0 h 5536232"/>
              <a:gd name="connsiteX3" fmla="*/ 10728281 w 11550761"/>
              <a:gd name="connsiteY3" fmla="*/ 0 h 5536232"/>
              <a:gd name="connsiteX4" fmla="*/ 11550761 w 11550761"/>
              <a:gd name="connsiteY4" fmla="*/ 822480 h 5536232"/>
              <a:gd name="connsiteX5" fmla="*/ 11550761 w 11550761"/>
              <a:gd name="connsiteY5" fmla="*/ 5536232 h 5536232"/>
              <a:gd name="connsiteX6" fmla="*/ 0 w 11550761"/>
              <a:gd name="connsiteY6" fmla="*/ 5536232 h 5536232"/>
              <a:gd name="connsiteX7" fmla="*/ 0 w 11550761"/>
              <a:gd name="connsiteY7" fmla="*/ 0 h 553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536232">
                <a:moveTo>
                  <a:pt x="0" y="0"/>
                </a:moveTo>
                <a:lnTo>
                  <a:pt x="4692761" y="0"/>
                </a:lnTo>
                <a:lnTo>
                  <a:pt x="6035520" y="0"/>
                </a:lnTo>
                <a:lnTo>
                  <a:pt x="10728281" y="0"/>
                </a:lnTo>
                <a:cubicBezTo>
                  <a:pt x="11182524" y="0"/>
                  <a:pt x="11550761" y="368237"/>
                  <a:pt x="11550761" y="822480"/>
                </a:cubicBezTo>
                <a:lnTo>
                  <a:pt x="11550761" y="5536232"/>
                </a:lnTo>
                <a:lnTo>
                  <a:pt x="0" y="5536232"/>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2" name="Pladsholder til dato 1">
            <a:extLst>
              <a:ext uri="{FF2B5EF4-FFF2-40B4-BE49-F238E27FC236}">
                <a16:creationId xmlns:a16="http://schemas.microsoft.com/office/drawing/2014/main" id="{7EDFB491-6B5F-59F8-20FF-7A523FADFA96}"/>
              </a:ext>
            </a:extLst>
          </p:cNvPr>
          <p:cNvSpPr>
            <a:spLocks noGrp="1"/>
          </p:cNvSpPr>
          <p:nvPr>
            <p:ph type="dt" sz="half" idx="10"/>
          </p:nvPr>
        </p:nvSpPr>
        <p:spPr/>
        <p:txBody>
          <a:bodyPr/>
          <a:lstStyle/>
          <a:p>
            <a:fld id="{B6842948-5208-4CFD-8B78-85DE363A1F51}" type="datetime1">
              <a:rPr lang="da-DK" smtClean="0"/>
              <a:t>23-05-2025</a:t>
            </a:fld>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Sikkerhedsstyrelsen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7" name="Pladsholder til tekst 6">
            <a:extLst>
              <a:ext uri="{FF2B5EF4-FFF2-40B4-BE49-F238E27FC236}">
                <a16:creationId xmlns:a16="http://schemas.microsoft.com/office/drawing/2014/main" id="{EE30405E-85DB-53B4-EB22-3045E29CD802}"/>
              </a:ext>
            </a:extLst>
          </p:cNvPr>
          <p:cNvSpPr>
            <a:spLocks noGrp="1"/>
          </p:cNvSpPr>
          <p:nvPr>
            <p:ph type="body" sz="quarter" idx="13"/>
          </p:nvPr>
        </p:nvSpPr>
        <p:spPr>
          <a:xfrm>
            <a:off x="542927" y="2127600"/>
            <a:ext cx="3230787" cy="3736972"/>
          </a:xfrm>
        </p:spPr>
        <p:txBody>
          <a:bodyPr numCol="1" spcCol="360000"/>
          <a:lstStyle>
            <a:lvl1pPr marL="0" indent="0">
              <a:buFont typeface="+mj-lt"/>
              <a:buNone/>
              <a:defRPr b="0"/>
            </a:lvl1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0" name="Pladsholder til diagram 9">
            <a:extLst>
              <a:ext uri="{FF2B5EF4-FFF2-40B4-BE49-F238E27FC236}">
                <a16:creationId xmlns:a16="http://schemas.microsoft.com/office/drawing/2014/main" id="{6FF9AED1-3830-998C-1901-F4D08980365C}"/>
              </a:ext>
            </a:extLst>
          </p:cNvPr>
          <p:cNvSpPr>
            <a:spLocks noGrp="1"/>
          </p:cNvSpPr>
          <p:nvPr>
            <p:ph type="chart" sz="quarter" idx="14"/>
          </p:nvPr>
        </p:nvSpPr>
        <p:spPr>
          <a:xfrm>
            <a:off x="4099490" y="2846292"/>
            <a:ext cx="3230788" cy="3018279"/>
          </a:xfrm>
        </p:spPr>
        <p:txBody>
          <a:bodyPr/>
          <a:lstStyle/>
          <a:p>
            <a:r>
              <a:rPr lang="da-DK"/>
              <a:t>Klik på ikonet for at tilføje et diagram</a:t>
            </a:r>
          </a:p>
        </p:txBody>
      </p:sp>
      <p:sp>
        <p:nvSpPr>
          <p:cNvPr id="11" name="Pladsholder til tekst 6">
            <a:extLst>
              <a:ext uri="{FF2B5EF4-FFF2-40B4-BE49-F238E27FC236}">
                <a16:creationId xmlns:a16="http://schemas.microsoft.com/office/drawing/2014/main" id="{6A5075BD-144A-C838-FD95-C7107D84233C}"/>
              </a:ext>
            </a:extLst>
          </p:cNvPr>
          <p:cNvSpPr>
            <a:spLocks noGrp="1"/>
          </p:cNvSpPr>
          <p:nvPr>
            <p:ph type="body" sz="quarter" idx="15"/>
          </p:nvPr>
        </p:nvSpPr>
        <p:spPr>
          <a:xfrm>
            <a:off x="4099490" y="2127600"/>
            <a:ext cx="3230787" cy="718693"/>
          </a:xfrm>
        </p:spPr>
        <p:txBody>
          <a:bodyPr numCol="1" spcCol="360000"/>
          <a:lstStyle>
            <a:lvl1pPr marL="0" indent="0">
              <a:buFont typeface="+mj-lt"/>
              <a:buNone/>
              <a:defRPr b="0"/>
            </a:lvl1pPr>
          </a:lstStyle>
          <a:p>
            <a:pPr lvl="0"/>
            <a:r>
              <a:rPr lang="da-DK"/>
              <a:t>Rediger teksttypografien i masteren</a:t>
            </a:r>
          </a:p>
        </p:txBody>
      </p:sp>
      <p:sp>
        <p:nvSpPr>
          <p:cNvPr id="8" name="Pladsholder til tekst 7">
            <a:extLst>
              <a:ext uri="{FF2B5EF4-FFF2-40B4-BE49-F238E27FC236}">
                <a16:creationId xmlns:a16="http://schemas.microsoft.com/office/drawing/2014/main" id="{7B758464-A71D-3A15-1612-91BCB6C1A09C}"/>
              </a:ext>
            </a:extLst>
          </p:cNvPr>
          <p:cNvSpPr>
            <a:spLocks noGrp="1"/>
          </p:cNvSpPr>
          <p:nvPr>
            <p:ph type="body" sz="quarter" idx="16"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sp>
        <p:nvSpPr>
          <p:cNvPr id="9" name="Pladsholder til tekst 6">
            <a:extLst>
              <a:ext uri="{FF2B5EF4-FFF2-40B4-BE49-F238E27FC236}">
                <a16:creationId xmlns:a16="http://schemas.microsoft.com/office/drawing/2014/main" id="{24E9E615-3E63-F683-63AD-1D3C064E7AD3}"/>
              </a:ext>
            </a:extLst>
          </p:cNvPr>
          <p:cNvSpPr>
            <a:spLocks noGrp="1"/>
          </p:cNvSpPr>
          <p:nvPr>
            <p:ph type="body" sz="quarter" idx="17"/>
          </p:nvPr>
        </p:nvSpPr>
        <p:spPr>
          <a:xfrm>
            <a:off x="7656053" y="2127600"/>
            <a:ext cx="3230787" cy="3736971"/>
          </a:xfrm>
        </p:spPr>
        <p:txBody>
          <a:bodyPr numCol="1" spcCol="360000"/>
          <a:lstStyle>
            <a:lvl1pPr marL="0" indent="0">
              <a:buFont typeface="+mj-lt"/>
              <a:buNone/>
              <a:defRPr b="0"/>
            </a:lvl1pPr>
          </a:lstStyle>
          <a:p>
            <a:pPr lvl="0"/>
            <a:r>
              <a:rPr lang="da-DK"/>
              <a:t>Rediger teksttypografien i masteren</a:t>
            </a:r>
          </a:p>
        </p:txBody>
      </p:sp>
      <p:pic>
        <p:nvPicPr>
          <p:cNvPr id="12" name="Grafik 11">
            <a:extLst>
              <a:ext uri="{FF2B5EF4-FFF2-40B4-BE49-F238E27FC236}">
                <a16:creationId xmlns:a16="http://schemas.microsoft.com/office/drawing/2014/main" id="{43DA1DCA-CEB9-E272-4C64-11407228B2B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15411928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agrammer">
    <p:spTree>
      <p:nvGrpSpPr>
        <p:cNvPr id="1" name=""/>
        <p:cNvGrpSpPr/>
        <p:nvPr/>
      </p:nvGrpSpPr>
      <p:grpSpPr>
        <a:xfrm>
          <a:off x="0" y="0"/>
          <a:ext cx="0" cy="0"/>
          <a:chOff x="0" y="0"/>
          <a:chExt cx="0" cy="0"/>
        </a:xfrm>
      </p:grpSpPr>
      <p:sp>
        <p:nvSpPr>
          <p:cNvPr id="19" name="Kombinationstegning: figur 18">
            <a:extLst>
              <a:ext uri="{FF2B5EF4-FFF2-40B4-BE49-F238E27FC236}">
                <a16:creationId xmlns:a16="http://schemas.microsoft.com/office/drawing/2014/main" id="{5C85F0E4-828E-C569-93E2-D97BB5693E50}"/>
              </a:ext>
            </a:extLst>
          </p:cNvPr>
          <p:cNvSpPr/>
          <p:nvPr userDrawn="1"/>
        </p:nvSpPr>
        <p:spPr>
          <a:xfrm>
            <a:off x="1" y="1321768"/>
            <a:ext cx="11550761" cy="5536232"/>
          </a:xfrm>
          <a:custGeom>
            <a:avLst/>
            <a:gdLst>
              <a:gd name="connsiteX0" fmla="*/ 0 w 11550761"/>
              <a:gd name="connsiteY0" fmla="*/ 0 h 5536232"/>
              <a:gd name="connsiteX1" fmla="*/ 4692761 w 11550761"/>
              <a:gd name="connsiteY1" fmla="*/ 0 h 5536232"/>
              <a:gd name="connsiteX2" fmla="*/ 6035520 w 11550761"/>
              <a:gd name="connsiteY2" fmla="*/ 0 h 5536232"/>
              <a:gd name="connsiteX3" fmla="*/ 10728281 w 11550761"/>
              <a:gd name="connsiteY3" fmla="*/ 0 h 5536232"/>
              <a:gd name="connsiteX4" fmla="*/ 11550761 w 11550761"/>
              <a:gd name="connsiteY4" fmla="*/ 822480 h 5536232"/>
              <a:gd name="connsiteX5" fmla="*/ 11550761 w 11550761"/>
              <a:gd name="connsiteY5" fmla="*/ 5536232 h 5536232"/>
              <a:gd name="connsiteX6" fmla="*/ 0 w 11550761"/>
              <a:gd name="connsiteY6" fmla="*/ 5536232 h 5536232"/>
              <a:gd name="connsiteX7" fmla="*/ 0 w 11550761"/>
              <a:gd name="connsiteY7" fmla="*/ 0 h 553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536232">
                <a:moveTo>
                  <a:pt x="0" y="0"/>
                </a:moveTo>
                <a:lnTo>
                  <a:pt x="4692761" y="0"/>
                </a:lnTo>
                <a:lnTo>
                  <a:pt x="6035520" y="0"/>
                </a:lnTo>
                <a:lnTo>
                  <a:pt x="10728281" y="0"/>
                </a:lnTo>
                <a:cubicBezTo>
                  <a:pt x="11182524" y="0"/>
                  <a:pt x="11550761" y="368237"/>
                  <a:pt x="11550761" y="822480"/>
                </a:cubicBezTo>
                <a:lnTo>
                  <a:pt x="11550761" y="5536232"/>
                </a:lnTo>
                <a:lnTo>
                  <a:pt x="0" y="5536232"/>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10" name="Pladsholder til diagram 9">
            <a:extLst>
              <a:ext uri="{FF2B5EF4-FFF2-40B4-BE49-F238E27FC236}">
                <a16:creationId xmlns:a16="http://schemas.microsoft.com/office/drawing/2014/main" id="{6FF9AED1-3830-998C-1901-F4D08980365C}"/>
              </a:ext>
            </a:extLst>
          </p:cNvPr>
          <p:cNvSpPr>
            <a:spLocks noGrp="1"/>
          </p:cNvSpPr>
          <p:nvPr>
            <p:ph type="chart" sz="quarter" idx="14"/>
          </p:nvPr>
        </p:nvSpPr>
        <p:spPr>
          <a:xfrm>
            <a:off x="542927" y="2854174"/>
            <a:ext cx="3317873" cy="2508402"/>
          </a:xfrm>
        </p:spPr>
        <p:txBody>
          <a:bodyPr/>
          <a:lstStyle/>
          <a:p>
            <a:r>
              <a:rPr lang="da-DK"/>
              <a:t>Klik på ikonet for at tilføje et diagram</a:t>
            </a:r>
            <a:endParaRPr lang="da-DK" dirty="0"/>
          </a:p>
        </p:txBody>
      </p:sp>
      <p:sp>
        <p:nvSpPr>
          <p:cNvPr id="2" name="Pladsholder til dato 1">
            <a:extLst>
              <a:ext uri="{FF2B5EF4-FFF2-40B4-BE49-F238E27FC236}">
                <a16:creationId xmlns:a16="http://schemas.microsoft.com/office/drawing/2014/main" id="{7EDFB491-6B5F-59F8-20FF-7A523FADFA96}"/>
              </a:ext>
            </a:extLst>
          </p:cNvPr>
          <p:cNvSpPr>
            <a:spLocks noGrp="1"/>
          </p:cNvSpPr>
          <p:nvPr>
            <p:ph type="dt" sz="half" idx="10"/>
          </p:nvPr>
        </p:nvSpPr>
        <p:spPr/>
        <p:txBody>
          <a:bodyPr/>
          <a:lstStyle/>
          <a:p>
            <a:fld id="{98F126B1-8BC7-44E6-ACAD-C2DA6D6D297F}" type="datetime1">
              <a:rPr lang="da-DK" smtClean="0"/>
              <a:t>23-05-2025</a:t>
            </a:fld>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Sikkerhedsstyrelsen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9" name="Pladsholder til diagram 9">
            <a:extLst>
              <a:ext uri="{FF2B5EF4-FFF2-40B4-BE49-F238E27FC236}">
                <a16:creationId xmlns:a16="http://schemas.microsoft.com/office/drawing/2014/main" id="{E4AE2573-3DEC-EA45-EAFB-69D0233CD0AA}"/>
              </a:ext>
            </a:extLst>
          </p:cNvPr>
          <p:cNvSpPr>
            <a:spLocks noGrp="1"/>
          </p:cNvSpPr>
          <p:nvPr>
            <p:ph type="chart" sz="quarter" idx="15"/>
          </p:nvPr>
        </p:nvSpPr>
        <p:spPr>
          <a:xfrm>
            <a:off x="4092577" y="2854174"/>
            <a:ext cx="3317873" cy="2508402"/>
          </a:xfrm>
        </p:spPr>
        <p:txBody>
          <a:bodyPr/>
          <a:lstStyle/>
          <a:p>
            <a:r>
              <a:rPr lang="da-DK"/>
              <a:t>Klik på ikonet for at tilføje et diagram</a:t>
            </a:r>
            <a:endParaRPr lang="da-DK" dirty="0"/>
          </a:p>
        </p:txBody>
      </p:sp>
      <p:sp>
        <p:nvSpPr>
          <p:cNvPr id="11" name="Pladsholder til diagram 9">
            <a:extLst>
              <a:ext uri="{FF2B5EF4-FFF2-40B4-BE49-F238E27FC236}">
                <a16:creationId xmlns:a16="http://schemas.microsoft.com/office/drawing/2014/main" id="{95F16F0C-C2A0-7373-E5E6-7200E2B9E151}"/>
              </a:ext>
            </a:extLst>
          </p:cNvPr>
          <p:cNvSpPr>
            <a:spLocks noGrp="1"/>
          </p:cNvSpPr>
          <p:nvPr>
            <p:ph type="chart" sz="quarter" idx="16"/>
          </p:nvPr>
        </p:nvSpPr>
        <p:spPr>
          <a:xfrm>
            <a:off x="7642227" y="2854174"/>
            <a:ext cx="3317873" cy="2508402"/>
          </a:xfrm>
        </p:spPr>
        <p:txBody>
          <a:bodyPr/>
          <a:lstStyle/>
          <a:p>
            <a:r>
              <a:rPr lang="da-DK"/>
              <a:t>Klik på ikonet for at tilføje et diagram</a:t>
            </a:r>
            <a:endParaRPr lang="da-DK" dirty="0"/>
          </a:p>
        </p:txBody>
      </p:sp>
      <p:sp>
        <p:nvSpPr>
          <p:cNvPr id="12" name="Pladsholder til tekst 6">
            <a:extLst>
              <a:ext uri="{FF2B5EF4-FFF2-40B4-BE49-F238E27FC236}">
                <a16:creationId xmlns:a16="http://schemas.microsoft.com/office/drawing/2014/main" id="{74D8CA32-CBE7-BF86-4CC4-35E27F4F7639}"/>
              </a:ext>
            </a:extLst>
          </p:cNvPr>
          <p:cNvSpPr>
            <a:spLocks noGrp="1"/>
          </p:cNvSpPr>
          <p:nvPr>
            <p:ph type="body" sz="quarter" idx="17"/>
          </p:nvPr>
        </p:nvSpPr>
        <p:spPr>
          <a:xfrm>
            <a:off x="550863" y="2127600"/>
            <a:ext cx="3317873" cy="718693"/>
          </a:xfrm>
        </p:spPr>
        <p:txBody>
          <a:bodyPr numCol="1" spcCol="360000"/>
          <a:lstStyle>
            <a:lvl1pPr marL="0" indent="0">
              <a:buFont typeface="+mj-lt"/>
              <a:buNone/>
              <a:defRPr b="0"/>
            </a:lvl1pPr>
          </a:lstStyle>
          <a:p>
            <a:pPr lvl="0"/>
            <a:r>
              <a:rPr lang="da-DK"/>
              <a:t>Rediger teksttypografien i masteren</a:t>
            </a:r>
          </a:p>
        </p:txBody>
      </p:sp>
      <p:sp>
        <p:nvSpPr>
          <p:cNvPr id="13" name="Pladsholder til tekst 6">
            <a:extLst>
              <a:ext uri="{FF2B5EF4-FFF2-40B4-BE49-F238E27FC236}">
                <a16:creationId xmlns:a16="http://schemas.microsoft.com/office/drawing/2014/main" id="{C5C9D80C-EFF8-32AB-599E-F149FE9AEB75}"/>
              </a:ext>
            </a:extLst>
          </p:cNvPr>
          <p:cNvSpPr>
            <a:spLocks noGrp="1"/>
          </p:cNvSpPr>
          <p:nvPr>
            <p:ph type="body" sz="quarter" idx="18"/>
          </p:nvPr>
        </p:nvSpPr>
        <p:spPr>
          <a:xfrm>
            <a:off x="4098984" y="2127600"/>
            <a:ext cx="3317873" cy="718693"/>
          </a:xfrm>
        </p:spPr>
        <p:txBody>
          <a:bodyPr numCol="1" spcCol="360000"/>
          <a:lstStyle>
            <a:lvl1pPr marL="0" indent="0">
              <a:buFont typeface="+mj-lt"/>
              <a:buNone/>
              <a:defRPr b="0"/>
            </a:lvl1pPr>
          </a:lstStyle>
          <a:p>
            <a:pPr lvl="0"/>
            <a:r>
              <a:rPr lang="da-DK"/>
              <a:t>Rediger teksttypografien i masteren</a:t>
            </a:r>
          </a:p>
        </p:txBody>
      </p:sp>
      <p:sp>
        <p:nvSpPr>
          <p:cNvPr id="14" name="Pladsholder til tekst 6">
            <a:extLst>
              <a:ext uri="{FF2B5EF4-FFF2-40B4-BE49-F238E27FC236}">
                <a16:creationId xmlns:a16="http://schemas.microsoft.com/office/drawing/2014/main" id="{51582609-E234-FDE0-453D-851895860D5E}"/>
              </a:ext>
            </a:extLst>
          </p:cNvPr>
          <p:cNvSpPr>
            <a:spLocks noGrp="1"/>
          </p:cNvSpPr>
          <p:nvPr>
            <p:ph type="body" sz="quarter" idx="19"/>
          </p:nvPr>
        </p:nvSpPr>
        <p:spPr>
          <a:xfrm>
            <a:off x="7647105" y="2127600"/>
            <a:ext cx="3317873" cy="718693"/>
          </a:xfrm>
        </p:spPr>
        <p:txBody>
          <a:bodyPr numCol="1" spcCol="360000"/>
          <a:lstStyle>
            <a:lvl1pPr marL="0" indent="0">
              <a:buFont typeface="+mj-lt"/>
              <a:buNone/>
              <a:defRPr b="0"/>
            </a:lvl1pPr>
          </a:lstStyle>
          <a:p>
            <a:pPr lvl="0"/>
            <a:r>
              <a:rPr lang="da-DK"/>
              <a:t>Rediger teksttypografien i masteren</a:t>
            </a:r>
          </a:p>
        </p:txBody>
      </p:sp>
      <p:sp>
        <p:nvSpPr>
          <p:cNvPr id="7" name="Pladsholder til tekst 7">
            <a:extLst>
              <a:ext uri="{FF2B5EF4-FFF2-40B4-BE49-F238E27FC236}">
                <a16:creationId xmlns:a16="http://schemas.microsoft.com/office/drawing/2014/main" id="{10313766-A3F7-E3FE-A506-E54853383B52}"/>
              </a:ext>
            </a:extLst>
          </p:cNvPr>
          <p:cNvSpPr>
            <a:spLocks noGrp="1"/>
          </p:cNvSpPr>
          <p:nvPr>
            <p:ph type="body" sz="quarter" idx="20"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sp>
        <p:nvSpPr>
          <p:cNvPr id="16" name="Pladsholder til tekst 6">
            <a:extLst>
              <a:ext uri="{FF2B5EF4-FFF2-40B4-BE49-F238E27FC236}">
                <a16:creationId xmlns:a16="http://schemas.microsoft.com/office/drawing/2014/main" id="{15C8A59C-BA1F-3828-13BC-0449361243C5}"/>
              </a:ext>
            </a:extLst>
          </p:cNvPr>
          <p:cNvSpPr>
            <a:spLocks noGrp="1"/>
          </p:cNvSpPr>
          <p:nvPr>
            <p:ph type="body" sz="quarter" idx="21"/>
          </p:nvPr>
        </p:nvSpPr>
        <p:spPr>
          <a:xfrm>
            <a:off x="550863" y="5488051"/>
            <a:ext cx="3317873" cy="718693"/>
          </a:xfrm>
        </p:spPr>
        <p:txBody>
          <a:bodyPr numCol="1" spcCol="360000"/>
          <a:lstStyle>
            <a:lvl1pPr marL="0" indent="0">
              <a:buFont typeface="+mj-lt"/>
              <a:buNone/>
              <a:defRPr b="0"/>
            </a:lvl1pPr>
          </a:lstStyle>
          <a:p>
            <a:pPr lvl="0"/>
            <a:r>
              <a:rPr lang="da-DK"/>
              <a:t>Rediger teksttypografien i masteren</a:t>
            </a:r>
          </a:p>
        </p:txBody>
      </p:sp>
      <p:sp>
        <p:nvSpPr>
          <p:cNvPr id="17" name="Pladsholder til tekst 6">
            <a:extLst>
              <a:ext uri="{FF2B5EF4-FFF2-40B4-BE49-F238E27FC236}">
                <a16:creationId xmlns:a16="http://schemas.microsoft.com/office/drawing/2014/main" id="{E8D84C18-B35A-81C2-702B-92001EB19188}"/>
              </a:ext>
            </a:extLst>
          </p:cNvPr>
          <p:cNvSpPr>
            <a:spLocks noGrp="1"/>
          </p:cNvSpPr>
          <p:nvPr>
            <p:ph type="body" sz="quarter" idx="22"/>
          </p:nvPr>
        </p:nvSpPr>
        <p:spPr>
          <a:xfrm>
            <a:off x="4098984" y="5488051"/>
            <a:ext cx="3317873" cy="718693"/>
          </a:xfrm>
        </p:spPr>
        <p:txBody>
          <a:bodyPr numCol="1" spcCol="360000"/>
          <a:lstStyle>
            <a:lvl1pPr marL="0" indent="0">
              <a:buFont typeface="+mj-lt"/>
              <a:buNone/>
              <a:defRPr b="0"/>
            </a:lvl1pPr>
          </a:lstStyle>
          <a:p>
            <a:pPr lvl="0"/>
            <a:r>
              <a:rPr lang="da-DK"/>
              <a:t>Rediger teksttypografien i masteren</a:t>
            </a:r>
          </a:p>
        </p:txBody>
      </p:sp>
      <p:sp>
        <p:nvSpPr>
          <p:cNvPr id="18" name="Pladsholder til tekst 6">
            <a:extLst>
              <a:ext uri="{FF2B5EF4-FFF2-40B4-BE49-F238E27FC236}">
                <a16:creationId xmlns:a16="http://schemas.microsoft.com/office/drawing/2014/main" id="{CF16A090-8CD3-1A7B-6183-B379B5B58D50}"/>
              </a:ext>
            </a:extLst>
          </p:cNvPr>
          <p:cNvSpPr>
            <a:spLocks noGrp="1"/>
          </p:cNvSpPr>
          <p:nvPr>
            <p:ph type="body" sz="quarter" idx="23"/>
          </p:nvPr>
        </p:nvSpPr>
        <p:spPr>
          <a:xfrm>
            <a:off x="7647105" y="5488051"/>
            <a:ext cx="3317873" cy="718693"/>
          </a:xfrm>
        </p:spPr>
        <p:txBody>
          <a:bodyPr numCol="1" spcCol="360000"/>
          <a:lstStyle>
            <a:lvl1pPr marL="0" indent="0">
              <a:buFont typeface="+mj-lt"/>
              <a:buNone/>
              <a:defRPr b="0"/>
            </a:lvl1pPr>
          </a:lstStyle>
          <a:p>
            <a:pPr lvl="0"/>
            <a:r>
              <a:rPr lang="da-DK"/>
              <a:t>Rediger teksttypografien i masteren</a:t>
            </a:r>
          </a:p>
        </p:txBody>
      </p:sp>
      <p:pic>
        <p:nvPicPr>
          <p:cNvPr id="6" name="Grafik 5">
            <a:extLst>
              <a:ext uri="{FF2B5EF4-FFF2-40B4-BE49-F238E27FC236}">
                <a16:creationId xmlns:a16="http://schemas.microsoft.com/office/drawing/2014/main" id="{97CEA0EC-5796-97F5-E0AC-311DFA790E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21802952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7EDFB491-6B5F-59F8-20FF-7A523FADFA96}"/>
              </a:ext>
            </a:extLst>
          </p:cNvPr>
          <p:cNvSpPr>
            <a:spLocks noGrp="1"/>
          </p:cNvSpPr>
          <p:nvPr>
            <p:ph type="dt" sz="half" idx="10"/>
          </p:nvPr>
        </p:nvSpPr>
        <p:spPr/>
        <p:txBody>
          <a:bodyPr/>
          <a:lstStyle/>
          <a:p>
            <a:fld id="{EDD2CB47-EC42-4446-B2DB-215C541E24CA}" type="datetime1">
              <a:rPr lang="da-DK" smtClean="0"/>
              <a:t>23-05-2025</a:t>
            </a:fld>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Sikkerhedsstyrelsen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9" name="Pladsholder til tekst 6">
            <a:extLst>
              <a:ext uri="{FF2B5EF4-FFF2-40B4-BE49-F238E27FC236}">
                <a16:creationId xmlns:a16="http://schemas.microsoft.com/office/drawing/2014/main" id="{3FED355D-8810-C2B9-003D-DE75314E4E26}"/>
              </a:ext>
            </a:extLst>
          </p:cNvPr>
          <p:cNvSpPr>
            <a:spLocks noGrp="1"/>
          </p:cNvSpPr>
          <p:nvPr>
            <p:ph type="body" sz="quarter" idx="13"/>
          </p:nvPr>
        </p:nvSpPr>
        <p:spPr>
          <a:xfrm>
            <a:off x="542927" y="1257818"/>
            <a:ext cx="10439300" cy="5206873"/>
          </a:xfrm>
        </p:spPr>
        <p:txBody>
          <a:bodyPr numCol="1" spcCol="360000"/>
          <a:lstStyle>
            <a:lvl1pPr marL="0" indent="0">
              <a:buFont typeface="+mj-lt"/>
              <a:buNone/>
              <a:defRPr b="0"/>
            </a:lvl1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6" name="Pladsholder til tekst 7">
            <a:extLst>
              <a:ext uri="{FF2B5EF4-FFF2-40B4-BE49-F238E27FC236}">
                <a16:creationId xmlns:a16="http://schemas.microsoft.com/office/drawing/2014/main" id="{FFE43AAE-E438-09EB-F377-E606AAB04537}"/>
              </a:ext>
            </a:extLst>
          </p:cNvPr>
          <p:cNvSpPr>
            <a:spLocks noGrp="1"/>
          </p:cNvSpPr>
          <p:nvPr>
            <p:ph type="body" sz="quarter" idx="14"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spTree>
    <p:extLst>
      <p:ext uri="{BB962C8B-B14F-4D97-AF65-F5344CB8AC3E}">
        <p14:creationId xmlns:p14="http://schemas.microsoft.com/office/powerpoint/2010/main" val="18820331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ekst farvet baggrund">
    <p:bg>
      <p:bgPr>
        <a:solidFill>
          <a:schemeClr val="accent6"/>
        </a:solidFill>
        <a:effectLst/>
      </p:bgPr>
    </p:bg>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7EDFB491-6B5F-59F8-20FF-7A523FADFA96}"/>
              </a:ext>
            </a:extLst>
          </p:cNvPr>
          <p:cNvSpPr>
            <a:spLocks noGrp="1"/>
          </p:cNvSpPr>
          <p:nvPr>
            <p:ph type="dt" sz="half" idx="10"/>
          </p:nvPr>
        </p:nvSpPr>
        <p:spPr/>
        <p:txBody>
          <a:bodyPr/>
          <a:lstStyle/>
          <a:p>
            <a:fld id="{70D4B1A4-5A0C-4328-AED4-7B5DD490AFE9}" type="datetime1">
              <a:rPr lang="da-DK" smtClean="0"/>
              <a:t>23-05-2025</a:t>
            </a:fld>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Sikkerhedsstyrelsen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9" name="Pladsholder til tekst 6">
            <a:extLst>
              <a:ext uri="{FF2B5EF4-FFF2-40B4-BE49-F238E27FC236}">
                <a16:creationId xmlns:a16="http://schemas.microsoft.com/office/drawing/2014/main" id="{3FED355D-8810-C2B9-003D-DE75314E4E26}"/>
              </a:ext>
            </a:extLst>
          </p:cNvPr>
          <p:cNvSpPr>
            <a:spLocks noGrp="1"/>
          </p:cNvSpPr>
          <p:nvPr>
            <p:ph type="body" sz="quarter" idx="13"/>
          </p:nvPr>
        </p:nvSpPr>
        <p:spPr>
          <a:xfrm>
            <a:off x="542927" y="1256400"/>
            <a:ext cx="10439300" cy="5206873"/>
          </a:xfrm>
        </p:spPr>
        <p:txBody>
          <a:bodyPr numCol="1" spcCol="360000"/>
          <a:lstStyle>
            <a:lvl1pPr marL="0" indent="0">
              <a:buFont typeface="+mj-lt"/>
              <a:buNone/>
              <a:defRPr b="0"/>
            </a:lvl1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6" name="Pladsholder til tekst 7">
            <a:extLst>
              <a:ext uri="{FF2B5EF4-FFF2-40B4-BE49-F238E27FC236}">
                <a16:creationId xmlns:a16="http://schemas.microsoft.com/office/drawing/2014/main" id="{C3529BB8-2B23-CA4C-AFFF-D8CA15976169}"/>
              </a:ext>
            </a:extLst>
          </p:cNvPr>
          <p:cNvSpPr>
            <a:spLocks noGrp="1"/>
          </p:cNvSpPr>
          <p:nvPr>
            <p:ph type="body" sz="quarter" idx="14"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pic>
        <p:nvPicPr>
          <p:cNvPr id="7" name="Grafik 6">
            <a:extLst>
              <a:ext uri="{FF2B5EF4-FFF2-40B4-BE49-F238E27FC236}">
                <a16:creationId xmlns:a16="http://schemas.microsoft.com/office/drawing/2014/main" id="{21025456-8E26-4794-EC98-6CA57080B2B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28191086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Blank kun overskrift">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7EDFB491-6B5F-59F8-20FF-7A523FADFA96}"/>
              </a:ext>
            </a:extLst>
          </p:cNvPr>
          <p:cNvSpPr>
            <a:spLocks noGrp="1"/>
          </p:cNvSpPr>
          <p:nvPr>
            <p:ph type="dt" sz="half" idx="10"/>
          </p:nvPr>
        </p:nvSpPr>
        <p:spPr/>
        <p:txBody>
          <a:bodyPr/>
          <a:lstStyle/>
          <a:p>
            <a:fld id="{BB083001-C319-4D82-80FB-77D746DD6504}" type="datetime1">
              <a:rPr lang="da-DK" smtClean="0"/>
              <a:t>23-05-2025</a:t>
            </a:fld>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Sikkerhedsstyrelsen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pic>
        <p:nvPicPr>
          <p:cNvPr id="6" name="Grafik 5">
            <a:extLst>
              <a:ext uri="{FF2B5EF4-FFF2-40B4-BE49-F238E27FC236}">
                <a16:creationId xmlns:a16="http://schemas.microsoft.com/office/drawing/2014/main" id="{847B64CA-9025-7C76-02A9-62BAF6A4FEF0}"/>
              </a:ext>
            </a:extLst>
          </p:cNvPr>
          <p:cNvPicPr>
            <a:picLocks noChangeAspect="1"/>
          </p:cNvPicPr>
          <p:nvPr userDrawn="1"/>
        </p:nvPicPr>
        <p:blipFill>
          <a:blip r:embed="rId2">
            <a:extLst>
              <a:ext uri="{96DAC541-7B7A-43D3-8B79-37D633B846F1}">
                <asvg:svgBlip xmlns:asvg="http://schemas.microsoft.com/office/drawing/2016/SVG/main" r:embed="rId3"/>
              </a:ext>
            </a:extLst>
          </a:blip>
          <a:srcRect r="25147"/>
          <a:stretch/>
        </p:blipFill>
        <p:spPr>
          <a:xfrm>
            <a:off x="8796653" y="1659105"/>
            <a:ext cx="3395347" cy="4448762"/>
          </a:xfrm>
          <a:prstGeom prst="rect">
            <a:avLst/>
          </a:prstGeom>
        </p:spPr>
      </p:pic>
      <p:sp>
        <p:nvSpPr>
          <p:cNvPr id="9" name="Pladsholder til tekst 6">
            <a:extLst>
              <a:ext uri="{FF2B5EF4-FFF2-40B4-BE49-F238E27FC236}">
                <a16:creationId xmlns:a16="http://schemas.microsoft.com/office/drawing/2014/main" id="{3FED355D-8810-C2B9-003D-DE75314E4E26}"/>
              </a:ext>
            </a:extLst>
          </p:cNvPr>
          <p:cNvSpPr>
            <a:spLocks noGrp="1"/>
          </p:cNvSpPr>
          <p:nvPr>
            <p:ph type="body" sz="quarter" idx="13"/>
          </p:nvPr>
        </p:nvSpPr>
        <p:spPr>
          <a:xfrm>
            <a:off x="542927" y="1256400"/>
            <a:ext cx="10439300" cy="4944375"/>
          </a:xfrm>
        </p:spPr>
        <p:txBody>
          <a:bodyPr numCol="3" spcCol="360000"/>
          <a:lstStyle>
            <a:lvl1pPr marL="0" indent="0">
              <a:buFont typeface="+mj-lt"/>
              <a:buNone/>
              <a:defRPr b="0"/>
            </a:lvl1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0" name="Pladsholder til tekst 7">
            <a:extLst>
              <a:ext uri="{FF2B5EF4-FFF2-40B4-BE49-F238E27FC236}">
                <a16:creationId xmlns:a16="http://schemas.microsoft.com/office/drawing/2014/main" id="{70705ADF-58A5-9BAC-F238-504B19934EDF}"/>
              </a:ext>
            </a:extLst>
          </p:cNvPr>
          <p:cNvSpPr>
            <a:spLocks noGrp="1"/>
          </p:cNvSpPr>
          <p:nvPr>
            <p:ph type="body" sz="quarter" idx="14"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spTree>
    <p:extLst>
      <p:ext uri="{BB962C8B-B14F-4D97-AF65-F5344CB8AC3E}">
        <p14:creationId xmlns:p14="http://schemas.microsoft.com/office/powerpoint/2010/main" val="27699592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kun overskrift">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7EDFB491-6B5F-59F8-20FF-7A523FADFA96}"/>
              </a:ext>
            </a:extLst>
          </p:cNvPr>
          <p:cNvSpPr>
            <a:spLocks noGrp="1"/>
          </p:cNvSpPr>
          <p:nvPr>
            <p:ph type="dt" sz="half" idx="10"/>
          </p:nvPr>
        </p:nvSpPr>
        <p:spPr/>
        <p:txBody>
          <a:bodyPr/>
          <a:lstStyle/>
          <a:p>
            <a:fld id="{E996E65C-6484-4E2E-B331-E85CC83CAC91}" type="datetime1">
              <a:rPr lang="da-DK" smtClean="0"/>
              <a:t>23-05-2025</a:t>
            </a:fld>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Sikkerhedsstyrelsen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6" name="Pladsholder til tekst 7">
            <a:extLst>
              <a:ext uri="{FF2B5EF4-FFF2-40B4-BE49-F238E27FC236}">
                <a16:creationId xmlns:a16="http://schemas.microsoft.com/office/drawing/2014/main" id="{6F502A88-CA79-C9BD-D9BB-C597BD9FAA9E}"/>
              </a:ext>
            </a:extLst>
          </p:cNvPr>
          <p:cNvSpPr>
            <a:spLocks noGrp="1"/>
          </p:cNvSpPr>
          <p:nvPr>
            <p:ph type="body" sz="quarter" idx="14"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spTree>
    <p:extLst>
      <p:ext uri="{BB962C8B-B14F-4D97-AF65-F5344CB8AC3E}">
        <p14:creationId xmlns:p14="http://schemas.microsoft.com/office/powerpoint/2010/main" val="27154420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Afslutning">
    <p:bg>
      <p:bgPr>
        <a:solidFill>
          <a:schemeClr val="accent1"/>
        </a:solidFill>
        <a:effectLst/>
      </p:bgPr>
    </p:bg>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0B61006B-9062-2F2E-0012-0462E1231D36}"/>
              </a:ext>
            </a:extLst>
          </p:cNvPr>
          <p:cNvSpPr>
            <a:spLocks noGrp="1"/>
          </p:cNvSpPr>
          <p:nvPr>
            <p:ph type="title"/>
          </p:nvPr>
        </p:nvSpPr>
        <p:spPr>
          <a:xfrm>
            <a:off x="540708" y="1401384"/>
            <a:ext cx="8056537" cy="1649066"/>
          </a:xfrm>
        </p:spPr>
        <p:txBody>
          <a:bodyPr wrap="square" anchor="t">
            <a:noAutofit/>
          </a:bodyPr>
          <a:lstStyle>
            <a:lvl1pPr>
              <a:lnSpc>
                <a:spcPts val="7800"/>
              </a:lnSpc>
              <a:defRPr sz="6800" b="0">
                <a:solidFill>
                  <a:schemeClr val="bg1"/>
                </a:solidFill>
              </a:defRPr>
            </a:lvl1pPr>
          </a:lstStyle>
          <a:p>
            <a:r>
              <a:rPr lang="da-DK"/>
              <a:t>Klik for at redigere titeltypografien i masteren</a:t>
            </a:r>
            <a:endParaRPr lang="da-DK" dirty="0"/>
          </a:p>
        </p:txBody>
      </p:sp>
      <p:pic>
        <p:nvPicPr>
          <p:cNvPr id="9" name="Grafik 8">
            <a:extLst>
              <a:ext uri="{FF2B5EF4-FFF2-40B4-BE49-F238E27FC236}">
                <a16:creationId xmlns:a16="http://schemas.microsoft.com/office/drawing/2014/main" id="{0EA8A3E3-0AE8-F906-A237-7077CA843E32}"/>
              </a:ext>
            </a:extLst>
          </p:cNvPr>
          <p:cNvPicPr>
            <a:picLocks noChangeAspect="1"/>
          </p:cNvPicPr>
          <p:nvPr userDrawn="1"/>
        </p:nvPicPr>
        <p:blipFill>
          <a:blip r:embed="rId2">
            <a:extLst>
              <a:ext uri="{96DAC541-7B7A-43D3-8B79-37D633B846F1}">
                <asvg:svgBlip xmlns:asvg="http://schemas.microsoft.com/office/drawing/2016/SVG/main" r:embed="rId3"/>
              </a:ext>
            </a:extLst>
          </a:blip>
          <a:srcRect r="25695"/>
          <a:stretch/>
        </p:blipFill>
        <p:spPr>
          <a:xfrm>
            <a:off x="7724773" y="498160"/>
            <a:ext cx="4467227" cy="5896378"/>
          </a:xfrm>
          <a:prstGeom prst="rect">
            <a:avLst/>
          </a:prstGeom>
        </p:spPr>
      </p:pic>
      <p:pic>
        <p:nvPicPr>
          <p:cNvPr id="15" name="Grafik 14">
            <a:extLst>
              <a:ext uri="{FF2B5EF4-FFF2-40B4-BE49-F238E27FC236}">
                <a16:creationId xmlns:a16="http://schemas.microsoft.com/office/drawing/2014/main" id="{C6671AE4-F3AB-83A2-CCFF-7957EE6E9D5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4053" y="504887"/>
            <a:ext cx="1340593" cy="399600"/>
          </a:xfrm>
          <a:prstGeom prst="rect">
            <a:avLst/>
          </a:prstGeom>
        </p:spPr>
      </p:pic>
      <p:sp>
        <p:nvSpPr>
          <p:cNvPr id="7" name="Tekstfelt 6">
            <a:extLst>
              <a:ext uri="{FF2B5EF4-FFF2-40B4-BE49-F238E27FC236}">
                <a16:creationId xmlns:a16="http://schemas.microsoft.com/office/drawing/2014/main" id="{1808F7F1-D729-BCE9-E4E0-93E841D18E04}"/>
              </a:ext>
            </a:extLst>
          </p:cNvPr>
          <p:cNvSpPr txBox="1"/>
          <p:nvPr userDrawn="1"/>
        </p:nvSpPr>
        <p:spPr>
          <a:xfrm>
            <a:off x="540709" y="6003502"/>
            <a:ext cx="1518364" cy="400110"/>
          </a:xfrm>
          <a:prstGeom prst="rect">
            <a:avLst/>
          </a:prstGeom>
          <a:noFill/>
        </p:spPr>
        <p:txBody>
          <a:bodyPr wrap="none" rtlCol="0">
            <a:spAutoFit/>
          </a:bodyPr>
          <a:lstStyle/>
          <a:p>
            <a:r>
              <a:rPr lang="da-DK" sz="2000" dirty="0">
                <a:solidFill>
                  <a:schemeClr val="bg1"/>
                </a:solidFill>
              </a:rPr>
              <a:t>www.sik.dk</a:t>
            </a:r>
          </a:p>
        </p:txBody>
      </p:sp>
    </p:spTree>
    <p:extLst>
      <p:ext uri="{BB962C8B-B14F-4D97-AF65-F5344CB8AC3E}">
        <p14:creationId xmlns:p14="http://schemas.microsoft.com/office/powerpoint/2010/main" val="616711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reaker 1">
    <p:bg>
      <p:bgPr>
        <a:solidFill>
          <a:schemeClr val="accent1"/>
        </a:solidFill>
        <a:effectLst/>
      </p:bgPr>
    </p:bg>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0B61006B-9062-2F2E-0012-0462E1231D36}"/>
              </a:ext>
            </a:extLst>
          </p:cNvPr>
          <p:cNvSpPr>
            <a:spLocks noGrp="1"/>
          </p:cNvSpPr>
          <p:nvPr>
            <p:ph type="title"/>
          </p:nvPr>
        </p:nvSpPr>
        <p:spPr>
          <a:xfrm>
            <a:off x="540709" y="1458000"/>
            <a:ext cx="6774492" cy="1649066"/>
          </a:xfrm>
        </p:spPr>
        <p:txBody>
          <a:bodyPr wrap="square" anchor="t">
            <a:noAutofit/>
          </a:bodyPr>
          <a:lstStyle>
            <a:lvl1pPr>
              <a:lnSpc>
                <a:spcPts val="6300"/>
              </a:lnSpc>
              <a:defRPr sz="5200" b="0">
                <a:solidFill>
                  <a:schemeClr val="bg1"/>
                </a:solidFill>
              </a:defRPr>
            </a:lvl1pPr>
          </a:lstStyle>
          <a:p>
            <a:r>
              <a:rPr lang="da-DK"/>
              <a:t>Klik for at redigere titeltypografien i masteren</a:t>
            </a:r>
            <a:endParaRPr lang="da-DK" dirty="0"/>
          </a:p>
        </p:txBody>
      </p:sp>
      <p:pic>
        <p:nvPicPr>
          <p:cNvPr id="9" name="Grafik 8">
            <a:extLst>
              <a:ext uri="{FF2B5EF4-FFF2-40B4-BE49-F238E27FC236}">
                <a16:creationId xmlns:a16="http://schemas.microsoft.com/office/drawing/2014/main" id="{0EA8A3E3-0AE8-F906-A237-7077CA843E32}"/>
              </a:ext>
            </a:extLst>
          </p:cNvPr>
          <p:cNvPicPr>
            <a:picLocks noChangeAspect="1"/>
          </p:cNvPicPr>
          <p:nvPr userDrawn="1"/>
        </p:nvPicPr>
        <p:blipFill>
          <a:blip r:embed="rId2">
            <a:extLst>
              <a:ext uri="{96DAC541-7B7A-43D3-8B79-37D633B846F1}">
                <asvg:svgBlip xmlns:asvg="http://schemas.microsoft.com/office/drawing/2016/SVG/main" r:embed="rId3"/>
              </a:ext>
            </a:extLst>
          </a:blip>
          <a:srcRect r="25695"/>
          <a:stretch/>
        </p:blipFill>
        <p:spPr>
          <a:xfrm>
            <a:off x="7724773" y="498160"/>
            <a:ext cx="4467227" cy="5896378"/>
          </a:xfrm>
          <a:prstGeom prst="rect">
            <a:avLst/>
          </a:prstGeom>
        </p:spPr>
      </p:pic>
      <p:pic>
        <p:nvPicPr>
          <p:cNvPr id="15" name="Grafik 14">
            <a:extLst>
              <a:ext uri="{FF2B5EF4-FFF2-40B4-BE49-F238E27FC236}">
                <a16:creationId xmlns:a16="http://schemas.microsoft.com/office/drawing/2014/main" id="{C6671AE4-F3AB-83A2-CCFF-7957EE6E9D5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4053" y="504887"/>
            <a:ext cx="1340593" cy="399600"/>
          </a:xfrm>
          <a:prstGeom prst="rect">
            <a:avLst/>
          </a:prstGeom>
        </p:spPr>
      </p:pic>
    </p:spTree>
    <p:extLst>
      <p:ext uri="{BB962C8B-B14F-4D97-AF65-F5344CB8AC3E}">
        <p14:creationId xmlns:p14="http://schemas.microsoft.com/office/powerpoint/2010/main" val="2311841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reaker 2">
    <p:bg>
      <p:bgPr>
        <a:solidFill>
          <a:schemeClr val="accent2"/>
        </a:solidFill>
        <a:effectLst/>
      </p:bgPr>
    </p:bg>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C6671AE4-F3AB-83A2-CCFF-7957EE6E9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4053" y="504887"/>
            <a:ext cx="1340593" cy="399600"/>
          </a:xfrm>
          <a:prstGeom prst="rect">
            <a:avLst/>
          </a:prstGeom>
        </p:spPr>
      </p:pic>
      <p:pic>
        <p:nvPicPr>
          <p:cNvPr id="5" name="Grafik 4">
            <a:extLst>
              <a:ext uri="{FF2B5EF4-FFF2-40B4-BE49-F238E27FC236}">
                <a16:creationId xmlns:a16="http://schemas.microsoft.com/office/drawing/2014/main" id="{1CD13DC4-F848-609E-193D-6176E1E77AE8}"/>
              </a:ext>
            </a:extLst>
          </p:cNvPr>
          <p:cNvPicPr>
            <a:picLocks noChangeAspect="1"/>
          </p:cNvPicPr>
          <p:nvPr userDrawn="1"/>
        </p:nvPicPr>
        <p:blipFill>
          <a:blip r:embed="rId4">
            <a:extLst>
              <a:ext uri="{96DAC541-7B7A-43D3-8B79-37D633B846F1}">
                <asvg:svgBlip xmlns:asvg="http://schemas.microsoft.com/office/drawing/2016/SVG/main" r:embed="rId5"/>
              </a:ext>
            </a:extLst>
          </a:blip>
          <a:srcRect r="25695"/>
          <a:stretch/>
        </p:blipFill>
        <p:spPr>
          <a:xfrm>
            <a:off x="7724773" y="498160"/>
            <a:ext cx="4467227" cy="5896378"/>
          </a:xfrm>
          <a:prstGeom prst="rect">
            <a:avLst/>
          </a:prstGeom>
        </p:spPr>
      </p:pic>
      <p:sp>
        <p:nvSpPr>
          <p:cNvPr id="6" name="Titel 7">
            <a:extLst>
              <a:ext uri="{FF2B5EF4-FFF2-40B4-BE49-F238E27FC236}">
                <a16:creationId xmlns:a16="http://schemas.microsoft.com/office/drawing/2014/main" id="{23EAFC00-C529-FC95-094F-4037AAA4A792}"/>
              </a:ext>
            </a:extLst>
          </p:cNvPr>
          <p:cNvSpPr>
            <a:spLocks noGrp="1"/>
          </p:cNvSpPr>
          <p:nvPr>
            <p:ph type="title"/>
          </p:nvPr>
        </p:nvSpPr>
        <p:spPr>
          <a:xfrm>
            <a:off x="540709" y="1458000"/>
            <a:ext cx="6774492" cy="1649066"/>
          </a:xfrm>
        </p:spPr>
        <p:txBody>
          <a:bodyPr wrap="square" anchor="t">
            <a:noAutofit/>
          </a:bodyPr>
          <a:lstStyle>
            <a:lvl1pPr>
              <a:lnSpc>
                <a:spcPts val="6300"/>
              </a:lnSpc>
              <a:defRPr sz="5200" b="0">
                <a:solidFill>
                  <a:schemeClr val="bg1"/>
                </a:solidFill>
              </a:defRPr>
            </a:lvl1pPr>
          </a:lstStyle>
          <a:p>
            <a:r>
              <a:rPr lang="da-DK"/>
              <a:t>Klik for at redigere titeltypografien i masteren</a:t>
            </a:r>
            <a:endParaRPr lang="da-DK" dirty="0"/>
          </a:p>
        </p:txBody>
      </p:sp>
    </p:spTree>
    <p:extLst>
      <p:ext uri="{BB962C8B-B14F-4D97-AF65-F5344CB8AC3E}">
        <p14:creationId xmlns:p14="http://schemas.microsoft.com/office/powerpoint/2010/main" val="2267845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reaker 3">
    <p:bg>
      <p:bgPr>
        <a:solidFill>
          <a:schemeClr val="accent3"/>
        </a:solidFill>
        <a:effectLst/>
      </p:bgPr>
    </p:bg>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C6671AE4-F3AB-83A2-CCFF-7957EE6E9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4053" y="504887"/>
            <a:ext cx="1340593" cy="399600"/>
          </a:xfrm>
          <a:prstGeom prst="rect">
            <a:avLst/>
          </a:prstGeom>
        </p:spPr>
      </p:pic>
      <p:pic>
        <p:nvPicPr>
          <p:cNvPr id="5" name="Grafik 4">
            <a:extLst>
              <a:ext uri="{FF2B5EF4-FFF2-40B4-BE49-F238E27FC236}">
                <a16:creationId xmlns:a16="http://schemas.microsoft.com/office/drawing/2014/main" id="{6794C8D4-2DEC-9F42-9CC6-E09A28B604A4}"/>
              </a:ext>
            </a:extLst>
          </p:cNvPr>
          <p:cNvPicPr>
            <a:picLocks noChangeAspect="1"/>
          </p:cNvPicPr>
          <p:nvPr userDrawn="1"/>
        </p:nvPicPr>
        <p:blipFill>
          <a:blip r:embed="rId4">
            <a:extLst>
              <a:ext uri="{96DAC541-7B7A-43D3-8B79-37D633B846F1}">
                <asvg:svgBlip xmlns:asvg="http://schemas.microsoft.com/office/drawing/2016/SVG/main" r:embed="rId5"/>
              </a:ext>
            </a:extLst>
          </a:blip>
          <a:srcRect r="25695"/>
          <a:stretch/>
        </p:blipFill>
        <p:spPr>
          <a:xfrm>
            <a:off x="7724773" y="498160"/>
            <a:ext cx="4467227" cy="5896378"/>
          </a:xfrm>
          <a:prstGeom prst="rect">
            <a:avLst/>
          </a:prstGeom>
        </p:spPr>
      </p:pic>
      <p:sp>
        <p:nvSpPr>
          <p:cNvPr id="6" name="Titel 7">
            <a:extLst>
              <a:ext uri="{FF2B5EF4-FFF2-40B4-BE49-F238E27FC236}">
                <a16:creationId xmlns:a16="http://schemas.microsoft.com/office/drawing/2014/main" id="{9A8CBA49-4B07-529E-E844-DFEE5873715E}"/>
              </a:ext>
            </a:extLst>
          </p:cNvPr>
          <p:cNvSpPr>
            <a:spLocks noGrp="1"/>
          </p:cNvSpPr>
          <p:nvPr>
            <p:ph type="title"/>
          </p:nvPr>
        </p:nvSpPr>
        <p:spPr>
          <a:xfrm>
            <a:off x="540709" y="1458000"/>
            <a:ext cx="6774492" cy="1649066"/>
          </a:xfrm>
        </p:spPr>
        <p:txBody>
          <a:bodyPr wrap="square" anchor="t">
            <a:noAutofit/>
          </a:bodyPr>
          <a:lstStyle>
            <a:lvl1pPr>
              <a:lnSpc>
                <a:spcPts val="6300"/>
              </a:lnSpc>
              <a:defRPr sz="5200" b="0">
                <a:solidFill>
                  <a:schemeClr val="bg1"/>
                </a:solidFill>
              </a:defRPr>
            </a:lvl1pPr>
          </a:lstStyle>
          <a:p>
            <a:r>
              <a:rPr lang="da-DK"/>
              <a:t>Klik for at redigere titeltypografien i masteren</a:t>
            </a:r>
            <a:endParaRPr lang="da-DK" dirty="0"/>
          </a:p>
        </p:txBody>
      </p:sp>
    </p:spTree>
    <p:extLst>
      <p:ext uri="{BB962C8B-B14F-4D97-AF65-F5344CB8AC3E}">
        <p14:creationId xmlns:p14="http://schemas.microsoft.com/office/powerpoint/2010/main" val="1464036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reaker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ktangel: enkelt hjørne afrundet 6">
            <a:extLst>
              <a:ext uri="{FF2B5EF4-FFF2-40B4-BE49-F238E27FC236}">
                <a16:creationId xmlns:a16="http://schemas.microsoft.com/office/drawing/2014/main" id="{748F59EC-D8A2-7D8F-6018-216FD8984D1B}"/>
              </a:ext>
            </a:extLst>
          </p:cNvPr>
          <p:cNvSpPr/>
          <p:nvPr userDrawn="1"/>
        </p:nvSpPr>
        <p:spPr>
          <a:xfrm rot="5400000">
            <a:off x="445415" y="-445417"/>
            <a:ext cx="6858000" cy="7748833"/>
          </a:xfrm>
          <a:prstGeom prst="round1Rect">
            <a:avLst>
              <a:gd name="adj" fmla="val 11993"/>
            </a:avLst>
          </a:prstGeom>
          <a:solidFill>
            <a:schemeClr val="accent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9" name="Grafik 8">
            <a:extLst>
              <a:ext uri="{FF2B5EF4-FFF2-40B4-BE49-F238E27FC236}">
                <a16:creationId xmlns:a16="http://schemas.microsoft.com/office/drawing/2014/main" id="{0EA8A3E3-0AE8-F906-A237-7077CA843E3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1033" y="5056982"/>
            <a:ext cx="1323973" cy="1298512"/>
          </a:xfrm>
          <a:prstGeom prst="rect">
            <a:avLst/>
          </a:prstGeom>
        </p:spPr>
      </p:pic>
      <p:pic>
        <p:nvPicPr>
          <p:cNvPr id="15" name="Grafik 14">
            <a:extLst>
              <a:ext uri="{FF2B5EF4-FFF2-40B4-BE49-F238E27FC236}">
                <a16:creationId xmlns:a16="http://schemas.microsoft.com/office/drawing/2014/main" id="{C6671AE4-F3AB-83A2-CCFF-7957EE6E9D5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24053" y="504887"/>
            <a:ext cx="1340593" cy="399600"/>
          </a:xfrm>
          <a:prstGeom prst="rect">
            <a:avLst/>
          </a:prstGeom>
        </p:spPr>
      </p:pic>
      <p:sp>
        <p:nvSpPr>
          <p:cNvPr id="5" name="Titel 7">
            <a:extLst>
              <a:ext uri="{FF2B5EF4-FFF2-40B4-BE49-F238E27FC236}">
                <a16:creationId xmlns:a16="http://schemas.microsoft.com/office/drawing/2014/main" id="{D966FD72-E6BD-93D6-3B8D-0B6F3D28CD3E}"/>
              </a:ext>
            </a:extLst>
          </p:cNvPr>
          <p:cNvSpPr>
            <a:spLocks noGrp="1"/>
          </p:cNvSpPr>
          <p:nvPr>
            <p:ph type="title"/>
          </p:nvPr>
        </p:nvSpPr>
        <p:spPr>
          <a:xfrm>
            <a:off x="540709" y="1458000"/>
            <a:ext cx="6774492" cy="1649066"/>
          </a:xfrm>
        </p:spPr>
        <p:txBody>
          <a:bodyPr wrap="square" anchor="t">
            <a:noAutofit/>
          </a:bodyPr>
          <a:lstStyle>
            <a:lvl1pPr>
              <a:lnSpc>
                <a:spcPts val="6300"/>
              </a:lnSpc>
              <a:defRPr sz="5200" b="0">
                <a:solidFill>
                  <a:schemeClr val="bg1"/>
                </a:solidFill>
              </a:defRPr>
            </a:lvl1pPr>
          </a:lstStyle>
          <a:p>
            <a:r>
              <a:rPr lang="da-DK"/>
              <a:t>Klik for at redigere titeltypografien i masteren</a:t>
            </a:r>
            <a:endParaRPr lang="da-DK" dirty="0"/>
          </a:p>
        </p:txBody>
      </p:sp>
    </p:spTree>
    <p:extLst>
      <p:ext uri="{BB962C8B-B14F-4D97-AF65-F5344CB8AC3E}">
        <p14:creationId xmlns:p14="http://schemas.microsoft.com/office/powerpoint/2010/main" val="3232881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reaker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ktangel: enkelt hjørne afrundet 6">
            <a:extLst>
              <a:ext uri="{FF2B5EF4-FFF2-40B4-BE49-F238E27FC236}">
                <a16:creationId xmlns:a16="http://schemas.microsoft.com/office/drawing/2014/main" id="{748F59EC-D8A2-7D8F-6018-216FD8984D1B}"/>
              </a:ext>
            </a:extLst>
          </p:cNvPr>
          <p:cNvSpPr/>
          <p:nvPr userDrawn="1"/>
        </p:nvSpPr>
        <p:spPr>
          <a:xfrm rot="5400000">
            <a:off x="445415" y="-445417"/>
            <a:ext cx="6858000" cy="7748833"/>
          </a:xfrm>
          <a:prstGeom prst="round1Rect">
            <a:avLst>
              <a:gd name="adj" fmla="val 11993"/>
            </a:avLst>
          </a:prstGeom>
          <a:solidFill>
            <a:schemeClr val="accent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9" name="Grafik 8">
            <a:extLst>
              <a:ext uri="{FF2B5EF4-FFF2-40B4-BE49-F238E27FC236}">
                <a16:creationId xmlns:a16="http://schemas.microsoft.com/office/drawing/2014/main" id="{0EA8A3E3-0AE8-F906-A237-7077CA843E3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1033" y="5056982"/>
            <a:ext cx="1323973" cy="1298512"/>
          </a:xfrm>
          <a:prstGeom prst="rect">
            <a:avLst/>
          </a:prstGeom>
        </p:spPr>
      </p:pic>
      <p:pic>
        <p:nvPicPr>
          <p:cNvPr id="15" name="Grafik 14">
            <a:extLst>
              <a:ext uri="{FF2B5EF4-FFF2-40B4-BE49-F238E27FC236}">
                <a16:creationId xmlns:a16="http://schemas.microsoft.com/office/drawing/2014/main" id="{C6671AE4-F3AB-83A2-CCFF-7957EE6E9D5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24053" y="504887"/>
            <a:ext cx="1340593" cy="399600"/>
          </a:xfrm>
          <a:prstGeom prst="rect">
            <a:avLst/>
          </a:prstGeom>
        </p:spPr>
      </p:pic>
      <p:sp>
        <p:nvSpPr>
          <p:cNvPr id="5" name="Titel 7">
            <a:extLst>
              <a:ext uri="{FF2B5EF4-FFF2-40B4-BE49-F238E27FC236}">
                <a16:creationId xmlns:a16="http://schemas.microsoft.com/office/drawing/2014/main" id="{8F644D73-7651-0042-F5A2-04B34BB3C111}"/>
              </a:ext>
            </a:extLst>
          </p:cNvPr>
          <p:cNvSpPr>
            <a:spLocks noGrp="1"/>
          </p:cNvSpPr>
          <p:nvPr>
            <p:ph type="title"/>
          </p:nvPr>
        </p:nvSpPr>
        <p:spPr>
          <a:xfrm>
            <a:off x="540709" y="1458000"/>
            <a:ext cx="6774492" cy="1649066"/>
          </a:xfrm>
        </p:spPr>
        <p:txBody>
          <a:bodyPr wrap="square" anchor="t">
            <a:noAutofit/>
          </a:bodyPr>
          <a:lstStyle>
            <a:lvl1pPr>
              <a:lnSpc>
                <a:spcPts val="6300"/>
              </a:lnSpc>
              <a:defRPr sz="5200" b="0">
                <a:solidFill>
                  <a:schemeClr val="bg1"/>
                </a:solidFill>
              </a:defRPr>
            </a:lvl1pPr>
          </a:lstStyle>
          <a:p>
            <a:r>
              <a:rPr lang="da-DK"/>
              <a:t>Klik for at redigere titeltypografien i masteren</a:t>
            </a:r>
            <a:endParaRPr lang="da-DK" dirty="0"/>
          </a:p>
        </p:txBody>
      </p:sp>
    </p:spTree>
    <p:extLst>
      <p:ext uri="{BB962C8B-B14F-4D97-AF65-F5344CB8AC3E}">
        <p14:creationId xmlns:p14="http://schemas.microsoft.com/office/powerpoint/2010/main" val="341151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reaker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ktangel: enkelt hjørne afrundet 6">
            <a:extLst>
              <a:ext uri="{FF2B5EF4-FFF2-40B4-BE49-F238E27FC236}">
                <a16:creationId xmlns:a16="http://schemas.microsoft.com/office/drawing/2014/main" id="{748F59EC-D8A2-7D8F-6018-216FD8984D1B}"/>
              </a:ext>
            </a:extLst>
          </p:cNvPr>
          <p:cNvSpPr/>
          <p:nvPr userDrawn="1"/>
        </p:nvSpPr>
        <p:spPr>
          <a:xfrm rot="5400000">
            <a:off x="445415" y="-445417"/>
            <a:ext cx="6858000" cy="7748833"/>
          </a:xfrm>
          <a:prstGeom prst="round1Rect">
            <a:avLst>
              <a:gd name="adj" fmla="val 11993"/>
            </a:avLst>
          </a:prstGeom>
          <a:solidFill>
            <a:schemeClr val="accent3">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9" name="Grafik 8">
            <a:extLst>
              <a:ext uri="{FF2B5EF4-FFF2-40B4-BE49-F238E27FC236}">
                <a16:creationId xmlns:a16="http://schemas.microsoft.com/office/drawing/2014/main" id="{0EA8A3E3-0AE8-F906-A237-7077CA843E3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1033" y="5056982"/>
            <a:ext cx="1323973" cy="1298512"/>
          </a:xfrm>
          <a:prstGeom prst="rect">
            <a:avLst/>
          </a:prstGeom>
        </p:spPr>
      </p:pic>
      <p:pic>
        <p:nvPicPr>
          <p:cNvPr id="15" name="Grafik 14">
            <a:extLst>
              <a:ext uri="{FF2B5EF4-FFF2-40B4-BE49-F238E27FC236}">
                <a16:creationId xmlns:a16="http://schemas.microsoft.com/office/drawing/2014/main" id="{C6671AE4-F3AB-83A2-CCFF-7957EE6E9D5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24053" y="504887"/>
            <a:ext cx="1340593" cy="399600"/>
          </a:xfrm>
          <a:prstGeom prst="rect">
            <a:avLst/>
          </a:prstGeom>
        </p:spPr>
      </p:pic>
      <p:sp>
        <p:nvSpPr>
          <p:cNvPr id="5" name="Titel 7">
            <a:extLst>
              <a:ext uri="{FF2B5EF4-FFF2-40B4-BE49-F238E27FC236}">
                <a16:creationId xmlns:a16="http://schemas.microsoft.com/office/drawing/2014/main" id="{A7EE182E-C597-FA10-8FFA-6B6A7BE299BF}"/>
              </a:ext>
            </a:extLst>
          </p:cNvPr>
          <p:cNvSpPr>
            <a:spLocks noGrp="1"/>
          </p:cNvSpPr>
          <p:nvPr>
            <p:ph type="title"/>
          </p:nvPr>
        </p:nvSpPr>
        <p:spPr>
          <a:xfrm>
            <a:off x="540709" y="1458000"/>
            <a:ext cx="6774492" cy="1649066"/>
          </a:xfrm>
        </p:spPr>
        <p:txBody>
          <a:bodyPr wrap="square" anchor="t">
            <a:noAutofit/>
          </a:bodyPr>
          <a:lstStyle>
            <a:lvl1pPr>
              <a:lnSpc>
                <a:spcPts val="6300"/>
              </a:lnSpc>
              <a:defRPr sz="5200" b="0">
                <a:solidFill>
                  <a:schemeClr val="bg1"/>
                </a:solidFill>
              </a:defRPr>
            </a:lvl1pPr>
          </a:lstStyle>
          <a:p>
            <a:r>
              <a:rPr lang="da-DK"/>
              <a:t>Klik for at redigere titeltypografien i masteren</a:t>
            </a:r>
            <a:endParaRPr lang="da-DK" dirty="0"/>
          </a:p>
        </p:txBody>
      </p:sp>
    </p:spTree>
    <p:extLst>
      <p:ext uri="{BB962C8B-B14F-4D97-AF65-F5344CB8AC3E}">
        <p14:creationId xmlns:p14="http://schemas.microsoft.com/office/powerpoint/2010/main" val="44298175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80B05B6E-1E61-E07E-EAE7-7DF147674335}"/>
              </a:ext>
            </a:extLst>
          </p:cNvPr>
          <p:cNvSpPr>
            <a:spLocks noGrp="1"/>
          </p:cNvSpPr>
          <p:nvPr>
            <p:ph type="title"/>
          </p:nvPr>
        </p:nvSpPr>
        <p:spPr>
          <a:xfrm>
            <a:off x="542927" y="332590"/>
            <a:ext cx="8638780" cy="1271866"/>
          </a:xfrm>
          <a:prstGeom prst="rect">
            <a:avLst/>
          </a:prstGeom>
        </p:spPr>
        <p:txBody>
          <a:bodyPr vert="horz" lIns="91440" tIns="45720" rIns="91440" bIns="45720" rtlCol="0" anchor="t">
            <a:no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DD67EA54-E4EE-5EE7-84F3-18D1A756149D}"/>
              </a:ext>
            </a:extLst>
          </p:cNvPr>
          <p:cNvSpPr>
            <a:spLocks noGrp="1"/>
          </p:cNvSpPr>
          <p:nvPr>
            <p:ph type="body" idx="1"/>
          </p:nvPr>
        </p:nvSpPr>
        <p:spPr>
          <a:xfrm>
            <a:off x="542927" y="2208391"/>
            <a:ext cx="10402796" cy="4351338"/>
          </a:xfrm>
          <a:prstGeom prst="rect">
            <a:avLst/>
          </a:prstGeom>
        </p:spPr>
        <p:txBody>
          <a:bodyPr vert="horz" lIns="91440" tIns="45720" rIns="91440" bIns="45720" rtlCol="0">
            <a:no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a:extLst>
              <a:ext uri="{FF2B5EF4-FFF2-40B4-BE49-F238E27FC236}">
                <a16:creationId xmlns:a16="http://schemas.microsoft.com/office/drawing/2014/main" id="{403C2476-694C-F79C-7099-595B16C27334}"/>
              </a:ext>
            </a:extLst>
          </p:cNvPr>
          <p:cNvSpPr>
            <a:spLocks noGrp="1"/>
          </p:cNvSpPr>
          <p:nvPr>
            <p:ph type="dt" sz="half" idx="2"/>
          </p:nvPr>
        </p:nvSpPr>
        <p:spPr>
          <a:xfrm>
            <a:off x="838200" y="713740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AA61C4B-3C5B-46B0-A5E3-028D5A4CFCAC}" type="datetime1">
              <a:rPr lang="da-DK" smtClean="0"/>
              <a:t>23-05-2025</a:t>
            </a:fld>
            <a:endParaRPr lang="da-DK"/>
          </a:p>
        </p:txBody>
      </p:sp>
      <p:sp>
        <p:nvSpPr>
          <p:cNvPr id="5" name="Pladsholder til sidefod 4">
            <a:extLst>
              <a:ext uri="{FF2B5EF4-FFF2-40B4-BE49-F238E27FC236}">
                <a16:creationId xmlns:a16="http://schemas.microsoft.com/office/drawing/2014/main" id="{0F1A3706-51D8-44DA-5C34-E5BD8DB543C6}"/>
              </a:ext>
            </a:extLst>
          </p:cNvPr>
          <p:cNvSpPr>
            <a:spLocks noGrp="1"/>
          </p:cNvSpPr>
          <p:nvPr>
            <p:ph type="ftr" sz="quarter" idx="3"/>
          </p:nvPr>
        </p:nvSpPr>
        <p:spPr>
          <a:xfrm>
            <a:off x="1765150" y="6332219"/>
            <a:ext cx="4546750" cy="365125"/>
          </a:xfrm>
          <a:prstGeom prst="rect">
            <a:avLst/>
          </a:prstGeom>
        </p:spPr>
        <p:txBody>
          <a:bodyPr vert="horz" lIns="0" tIns="45720" rIns="91440" bIns="45720" rtlCol="0" anchor="ctr"/>
          <a:lstStyle>
            <a:lvl1pPr algn="l">
              <a:defRPr lang="da-DK" sz="1000" dirty="0">
                <a:solidFill>
                  <a:schemeClr val="tx1"/>
                </a:solidFill>
              </a:defRPr>
            </a:lvl1pPr>
          </a:lstStyle>
          <a:p>
            <a:r>
              <a:rPr lang="da-DK"/>
              <a:t>Sikkerhedsstyrelsen</a:t>
            </a:r>
          </a:p>
        </p:txBody>
      </p:sp>
      <p:sp>
        <p:nvSpPr>
          <p:cNvPr id="6" name="Pladsholder til slidenummer 5">
            <a:extLst>
              <a:ext uri="{FF2B5EF4-FFF2-40B4-BE49-F238E27FC236}">
                <a16:creationId xmlns:a16="http://schemas.microsoft.com/office/drawing/2014/main" id="{FBE22DF7-A8B5-5B1A-AD6B-1E20674E9498}"/>
              </a:ext>
            </a:extLst>
          </p:cNvPr>
          <p:cNvSpPr>
            <a:spLocks noGrp="1"/>
          </p:cNvSpPr>
          <p:nvPr>
            <p:ph type="sldNum" sz="quarter" idx="4"/>
          </p:nvPr>
        </p:nvSpPr>
        <p:spPr>
          <a:xfrm>
            <a:off x="1125546" y="6332220"/>
            <a:ext cx="403860" cy="365125"/>
          </a:xfrm>
          <a:prstGeom prst="rect">
            <a:avLst/>
          </a:prstGeom>
        </p:spPr>
        <p:txBody>
          <a:bodyPr vert="horz" lIns="91440" tIns="45720" rIns="91440" bIns="45720" rtlCol="0" anchor="ctr"/>
          <a:lstStyle>
            <a:lvl1pPr algn="r">
              <a:defRPr sz="1000">
                <a:solidFill>
                  <a:schemeClr val="tx1"/>
                </a:solidFill>
              </a:defRPr>
            </a:lvl1pPr>
          </a:lstStyle>
          <a:p>
            <a:pPr algn="l"/>
            <a:fld id="{15B68EBF-68D0-4C65-A5A0-9AF2BF6CD718}" type="slidenum">
              <a:rPr lang="da-DK" smtClean="0"/>
              <a:pPr algn="l"/>
              <a:t>‹nr.›</a:t>
            </a:fld>
            <a:endParaRPr lang="da-DK" dirty="0"/>
          </a:p>
        </p:txBody>
      </p:sp>
      <p:pic>
        <p:nvPicPr>
          <p:cNvPr id="9" name="Grafik 8">
            <a:extLst>
              <a:ext uri="{FF2B5EF4-FFF2-40B4-BE49-F238E27FC236}">
                <a16:creationId xmlns:a16="http://schemas.microsoft.com/office/drawing/2014/main" id="{ACCC824F-0EF0-9569-A56E-E5F7E3054125}"/>
              </a:ext>
            </a:extLst>
          </p:cNvPr>
          <p:cNvPicPr>
            <a:picLocks noChangeAspect="1"/>
          </p:cNvPicPr>
          <p:nvPr userDrawn="1"/>
        </p:nvPicPr>
        <p:blipFill>
          <a:blip r:embed="rId39">
            <a:extLst>
              <a:ext uri="{96DAC541-7B7A-43D3-8B79-37D633B846F1}">
                <asvg:svgBlip xmlns:asvg="http://schemas.microsoft.com/office/drawing/2016/SVG/main" r:embed="rId40"/>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223126694"/>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55" r:id="rId10"/>
    <p:sldLayoutId id="2147483665" r:id="rId11"/>
    <p:sldLayoutId id="2147483666" r:id="rId12"/>
    <p:sldLayoutId id="2147483667" r:id="rId13"/>
    <p:sldLayoutId id="2147483668" r:id="rId14"/>
    <p:sldLayoutId id="2147483669" r:id="rId15"/>
    <p:sldLayoutId id="2147483670" r:id="rId16"/>
    <p:sldLayoutId id="2147483671" r:id="rId17"/>
    <p:sldLayoutId id="2147483672" r:id="rId18"/>
    <p:sldLayoutId id="2147483673" r:id="rId19"/>
    <p:sldLayoutId id="2147483674" r:id="rId20"/>
    <p:sldLayoutId id="2147483675" r:id="rId21"/>
    <p:sldLayoutId id="2147483676" r:id="rId22"/>
    <p:sldLayoutId id="2147483677" r:id="rId23"/>
    <p:sldLayoutId id="2147483688" r:id="rId24"/>
    <p:sldLayoutId id="2147483689" r:id="rId25"/>
    <p:sldLayoutId id="2147483690" r:id="rId26"/>
    <p:sldLayoutId id="2147483691" r:id="rId27"/>
    <p:sldLayoutId id="2147483678" r:id="rId28"/>
    <p:sldLayoutId id="2147483679" r:id="rId29"/>
    <p:sldLayoutId id="2147483680" r:id="rId30"/>
    <p:sldLayoutId id="2147483684" r:id="rId31"/>
    <p:sldLayoutId id="2147483685" r:id="rId32"/>
    <p:sldLayoutId id="2147483686" r:id="rId33"/>
    <p:sldLayoutId id="2147483687" r:id="rId34"/>
    <p:sldLayoutId id="2147483683" r:id="rId35"/>
    <p:sldLayoutId id="2147483682" r:id="rId36"/>
    <p:sldLayoutId id="2147483681" r:id="rId37"/>
  </p:sldLayoutIdLst>
  <p:hf hdr="0" dt="0"/>
  <p:txStyles>
    <p:titleStyle>
      <a:lvl1pPr algn="l" defTabSz="914400" rtl="0" eaLnBrk="1" latinLnBrk="0" hangingPunct="1">
        <a:lnSpc>
          <a:spcPts val="4020"/>
        </a:lnSpc>
        <a:spcBef>
          <a:spcPct val="0"/>
        </a:spcBef>
        <a:buNone/>
        <a:defRPr sz="3350" b="0" kern="1200">
          <a:solidFill>
            <a:schemeClr val="tx1"/>
          </a:solidFill>
          <a:latin typeface="+mj-lt"/>
          <a:ea typeface="+mj-ea"/>
          <a:cs typeface="+mj-cs"/>
        </a:defRPr>
      </a:lvl1pPr>
    </p:titleStyle>
    <p:bodyStyle>
      <a:lvl1pPr marL="120650" indent="-12065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14.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14.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hyperlink" Target="https://youtu.be/u2eyjoyECis?si=d1E0nU1ALViwrOe_" TargetMode="External"/><Relationship Id="rId2" Type="http://schemas.openxmlformats.org/officeDocument/2006/relationships/slideLayout" Target="../slideLayouts/slideLayout16.xml"/><Relationship Id="rId1" Type="http://schemas.openxmlformats.org/officeDocument/2006/relationships/tags" Target="../tags/tag12.xml"/><Relationship Id="rId5" Type="http://schemas.openxmlformats.org/officeDocument/2006/relationships/image" Target="../media/image38.sv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hyperlink" Target="https://youtu.be/wryEclkgYyM?si=1WRSmpw0bEbdv5tu" TargetMode="External"/><Relationship Id="rId2" Type="http://schemas.openxmlformats.org/officeDocument/2006/relationships/slideLayout" Target="../slideLayouts/slideLayout16.xml"/><Relationship Id="rId1" Type="http://schemas.openxmlformats.org/officeDocument/2006/relationships/tags" Target="../tags/tag13.xml"/><Relationship Id="rId5" Type="http://schemas.openxmlformats.org/officeDocument/2006/relationships/image" Target="../media/image38.sv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5.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14.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14.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14.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hyperlink" Target="https://youtu.be/0YrmOKjWGdM?si=LeHNka4bwltuulm2" TargetMode="External"/><Relationship Id="rId2" Type="http://schemas.openxmlformats.org/officeDocument/2006/relationships/slideLayout" Target="../slideLayouts/slideLayout16.xml"/><Relationship Id="rId1" Type="http://schemas.openxmlformats.org/officeDocument/2006/relationships/tags" Target="../tags/tag19.xml"/><Relationship Id="rId5" Type="http://schemas.openxmlformats.org/officeDocument/2006/relationships/image" Target="../media/image38.sv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slideLayout" Target="../slideLayouts/slideLayout14.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14.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14.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14.xml"/><Relationship Id="rId1" Type="http://schemas.openxmlformats.org/officeDocument/2006/relationships/tags" Target="../tags/tag22.xml"/><Relationship Id="rId4" Type="http://schemas.openxmlformats.org/officeDocument/2006/relationships/hyperlink" Target="https://taenk.dk/emne/koebeloven"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14.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14.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14.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14.xml"/><Relationship Id="rId1" Type="http://schemas.openxmlformats.org/officeDocument/2006/relationships/tags" Target="../tags/tag27.xml"/><Relationship Id="rId6" Type="http://schemas.openxmlformats.org/officeDocument/2006/relationships/image" Target="../media/image31.png"/><Relationship Id="rId5" Type="http://schemas.openxmlformats.org/officeDocument/2006/relationships/hyperlink" Target="https://www.sik.dk/sikkerheden-kan-vaere-paa-spil" TargetMode="External"/><Relationship Id="rId4" Type="http://schemas.openxmlformats.org/officeDocument/2006/relationships/hyperlink" Target="https://forbrug.dk/emner/nethandel-og-digitale-tjenester/sikker-handel-paa-nettet/problemer-med-vare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4.xml"/><Relationship Id="rId1" Type="http://schemas.openxmlformats.org/officeDocument/2006/relationships/tags" Target="../tags/tag3.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1.xml"/><Relationship Id="rId1" Type="http://schemas.openxmlformats.org/officeDocument/2006/relationships/tags" Target="../tags/tag4.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14.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4.xml"/><Relationship Id="rId1" Type="http://schemas.openxmlformats.org/officeDocument/2006/relationships/tags" Target="../tags/tag6.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14.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14.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14.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55B856-6742-3A75-E303-8FB0C49EF423}"/>
              </a:ext>
            </a:extLst>
          </p:cNvPr>
          <p:cNvSpPr>
            <a:spLocks noGrp="1"/>
          </p:cNvSpPr>
          <p:nvPr>
            <p:ph type="title"/>
          </p:nvPr>
        </p:nvSpPr>
        <p:spPr>
          <a:xfrm>
            <a:off x="540709" y="1456084"/>
            <a:ext cx="8041316" cy="1649066"/>
          </a:xfrm>
        </p:spPr>
        <p:txBody>
          <a:bodyPr/>
          <a:lstStyle/>
          <a:p>
            <a:r>
              <a:rPr lang="da-DK" dirty="0"/>
              <a:t>Sikkerheden er på spil: </a:t>
            </a:r>
            <a:br>
              <a:rPr lang="da-DK" dirty="0"/>
            </a:br>
            <a:r>
              <a:rPr lang="da-DK" sz="4000" dirty="0"/>
              <a:t>Sikker handel online</a:t>
            </a:r>
            <a:endParaRPr lang="en-US" dirty="0"/>
          </a:p>
        </p:txBody>
      </p:sp>
      <p:sp>
        <p:nvSpPr>
          <p:cNvPr id="3" name="Pladsholder til tekst 2">
            <a:extLst>
              <a:ext uri="{FF2B5EF4-FFF2-40B4-BE49-F238E27FC236}">
                <a16:creationId xmlns:a16="http://schemas.microsoft.com/office/drawing/2014/main" id="{83C3AF8E-EABE-7A1D-A8B1-7F639FD1A3E1}"/>
              </a:ext>
            </a:extLst>
          </p:cNvPr>
          <p:cNvSpPr>
            <a:spLocks noGrp="1"/>
          </p:cNvSpPr>
          <p:nvPr>
            <p:ph type="body" sz="quarter" idx="13"/>
          </p:nvPr>
        </p:nvSpPr>
        <p:spPr/>
        <p:txBody>
          <a:bodyPr/>
          <a:lstStyle/>
          <a:p>
            <a:r>
              <a:rPr lang="da-DK" dirty="0"/>
              <a:t>UDSKOLINGEN</a:t>
            </a:r>
            <a:endParaRPr lang="en-US" dirty="0"/>
          </a:p>
        </p:txBody>
      </p:sp>
      <p:pic>
        <p:nvPicPr>
          <p:cNvPr id="4" name="Billede 3">
            <a:extLst>
              <a:ext uri="{FF2B5EF4-FFF2-40B4-BE49-F238E27FC236}">
                <a16:creationId xmlns:a16="http://schemas.microsoft.com/office/drawing/2014/main" id="{5FE53E86-210F-4830-A8C7-C8902D94F11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46780" y="0"/>
            <a:ext cx="909388" cy="909388"/>
          </a:xfrm>
          <a:prstGeom prst="rect">
            <a:avLst/>
          </a:prstGeom>
        </p:spPr>
      </p:pic>
    </p:spTree>
    <p:custDataLst>
      <p:tags r:id="rId1"/>
    </p:custDataLst>
    <p:extLst>
      <p:ext uri="{BB962C8B-B14F-4D97-AF65-F5344CB8AC3E}">
        <p14:creationId xmlns:p14="http://schemas.microsoft.com/office/powerpoint/2010/main" val="1873067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billede 3" descr="Billede af en åben papkasse">
            <a:extLst>
              <a:ext uri="{FF2B5EF4-FFF2-40B4-BE49-F238E27FC236}">
                <a16:creationId xmlns:a16="http://schemas.microsoft.com/office/drawing/2014/main" id="{E4EB847E-316B-41A9-AD42-7E8ED9C1327A}"/>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11183" r="43123"/>
          <a:stretch/>
        </p:blipFill>
        <p:spPr>
          <a:xfrm>
            <a:off x="7757162" y="1321768"/>
            <a:ext cx="3793601" cy="5536232"/>
          </a:xfrm>
        </p:spPr>
      </p:pic>
      <p:sp>
        <p:nvSpPr>
          <p:cNvPr id="7" name="Pladsholder til sidefod 6">
            <a:extLst>
              <a:ext uri="{FF2B5EF4-FFF2-40B4-BE49-F238E27FC236}">
                <a16:creationId xmlns:a16="http://schemas.microsoft.com/office/drawing/2014/main" id="{CA616D80-2774-EB18-EA42-7EE5B9D4368B}"/>
              </a:ext>
            </a:extLst>
          </p:cNvPr>
          <p:cNvSpPr>
            <a:spLocks noGrp="1"/>
          </p:cNvSpPr>
          <p:nvPr>
            <p:ph type="ftr" sz="quarter" idx="11"/>
          </p:nvPr>
        </p:nvSpPr>
        <p:spPr/>
        <p:txBody>
          <a:bodyPr/>
          <a:lstStyle/>
          <a:p>
            <a:r>
              <a:rPr lang="da-DK"/>
              <a:t>Sikkerhedsstyrelsen</a:t>
            </a:r>
          </a:p>
        </p:txBody>
      </p:sp>
      <p:sp>
        <p:nvSpPr>
          <p:cNvPr id="8" name="Pladsholder til slidenummer 7">
            <a:extLst>
              <a:ext uri="{FF2B5EF4-FFF2-40B4-BE49-F238E27FC236}">
                <a16:creationId xmlns:a16="http://schemas.microsoft.com/office/drawing/2014/main" id="{A5FC8883-A6D2-33D4-BA0B-4D5588EF4901}"/>
              </a:ext>
            </a:extLst>
          </p:cNvPr>
          <p:cNvSpPr>
            <a:spLocks noGrp="1"/>
          </p:cNvSpPr>
          <p:nvPr>
            <p:ph type="sldNum" sz="quarter" idx="12"/>
          </p:nvPr>
        </p:nvSpPr>
        <p:spPr/>
        <p:txBody>
          <a:bodyPr/>
          <a:lstStyle/>
          <a:p>
            <a:fld id="{15B68EBF-68D0-4C65-A5A0-9AF2BF6CD718}" type="slidenum">
              <a:rPr lang="da-DK" smtClean="0"/>
              <a:t>10</a:t>
            </a:fld>
            <a:endParaRPr lang="da-DK"/>
          </a:p>
        </p:txBody>
      </p:sp>
      <p:sp>
        <p:nvSpPr>
          <p:cNvPr id="2" name="Titel 1">
            <a:extLst>
              <a:ext uri="{FF2B5EF4-FFF2-40B4-BE49-F238E27FC236}">
                <a16:creationId xmlns:a16="http://schemas.microsoft.com/office/drawing/2014/main" id="{738695CF-9689-9D90-E07D-E261CA5D3586}"/>
              </a:ext>
            </a:extLst>
          </p:cNvPr>
          <p:cNvSpPr>
            <a:spLocks noGrp="1"/>
          </p:cNvSpPr>
          <p:nvPr>
            <p:ph type="title"/>
          </p:nvPr>
        </p:nvSpPr>
        <p:spPr>
          <a:xfrm>
            <a:off x="542927" y="331200"/>
            <a:ext cx="9813185" cy="651660"/>
          </a:xfrm>
        </p:spPr>
        <p:txBody>
          <a:bodyPr/>
          <a:lstStyle/>
          <a:p>
            <a:r>
              <a:rPr lang="da-DK" dirty="0"/>
              <a:t>Du kan være uheldig…</a:t>
            </a:r>
            <a:endParaRPr lang="en-US" dirty="0"/>
          </a:p>
        </p:txBody>
      </p:sp>
      <p:sp>
        <p:nvSpPr>
          <p:cNvPr id="10" name="Pladsholder til tekst 9">
            <a:extLst>
              <a:ext uri="{FF2B5EF4-FFF2-40B4-BE49-F238E27FC236}">
                <a16:creationId xmlns:a16="http://schemas.microsoft.com/office/drawing/2014/main" id="{20A7AA0C-799B-B234-3AC3-4022FBB09BBD}"/>
              </a:ext>
            </a:extLst>
          </p:cNvPr>
          <p:cNvSpPr>
            <a:spLocks noGrp="1"/>
          </p:cNvSpPr>
          <p:nvPr>
            <p:ph type="body" sz="quarter" idx="15"/>
          </p:nvPr>
        </p:nvSpPr>
        <p:spPr/>
        <p:txBody>
          <a:bodyPr/>
          <a:lstStyle/>
          <a:p>
            <a:r>
              <a:rPr lang="en-US" dirty="0"/>
              <a:t>Side</a:t>
            </a:r>
          </a:p>
        </p:txBody>
      </p:sp>
      <p:sp>
        <p:nvSpPr>
          <p:cNvPr id="5" name="Tekstfelt 4">
            <a:extLst>
              <a:ext uri="{FF2B5EF4-FFF2-40B4-BE49-F238E27FC236}">
                <a16:creationId xmlns:a16="http://schemas.microsoft.com/office/drawing/2014/main" id="{569D008E-4DD1-4C55-974F-C5F384C75342}"/>
              </a:ext>
            </a:extLst>
          </p:cNvPr>
          <p:cNvSpPr txBox="1"/>
          <p:nvPr/>
        </p:nvSpPr>
        <p:spPr>
          <a:xfrm>
            <a:off x="542927" y="2123535"/>
            <a:ext cx="6687213" cy="2800767"/>
          </a:xfrm>
          <a:prstGeom prst="rect">
            <a:avLst/>
          </a:prstGeom>
          <a:noFill/>
        </p:spPr>
        <p:txBody>
          <a:bodyPr wrap="square" rtlCol="0">
            <a:spAutoFit/>
          </a:bodyPr>
          <a:lstStyle/>
          <a:p>
            <a:r>
              <a:rPr lang="da-DK" sz="2200" dirty="0">
                <a:latin typeface="+mj-lt"/>
              </a:rPr>
              <a:t>3. Du kan blive snydt</a:t>
            </a:r>
          </a:p>
          <a:p>
            <a:pPr marL="342900" indent="-342900">
              <a:buFont typeface="Arial" panose="020B0604020202020204" pitchFamily="34" charset="0"/>
              <a:buChar char="•"/>
            </a:pPr>
            <a:r>
              <a:rPr lang="da-DK" sz="2200" i="1" dirty="0"/>
              <a:t>Svindel:</a:t>
            </a:r>
            <a:r>
              <a:rPr lang="da-DK" sz="2200" dirty="0"/>
              <a:t> Der er nogle sælgere, der ikke sender de ting, du har købt. Du kan derfor ende med at betale penge og aldrig modtage noget.</a:t>
            </a:r>
          </a:p>
          <a:p>
            <a:endParaRPr lang="da-DK" sz="2200" dirty="0"/>
          </a:p>
          <a:p>
            <a:pPr marL="342900" indent="-342900">
              <a:buFont typeface="Arial" panose="020B0604020202020204" pitchFamily="34" charset="0"/>
              <a:buChar char="•"/>
            </a:pPr>
            <a:r>
              <a:rPr lang="da-DK" sz="2200" i="1" dirty="0"/>
              <a:t>Forkerte oplysninger:</a:t>
            </a:r>
            <a:r>
              <a:rPr lang="da-DK" sz="2200" dirty="0"/>
              <a:t> Nogle gange er oplysningerne om produkterne ikke sande. Det kan derfor være svært at vide, hvad du faktisk får.</a:t>
            </a:r>
          </a:p>
        </p:txBody>
      </p:sp>
    </p:spTree>
    <p:custDataLst>
      <p:tags r:id="rId1"/>
    </p:custDataLst>
    <p:extLst>
      <p:ext uri="{BB962C8B-B14F-4D97-AF65-F5344CB8AC3E}">
        <p14:creationId xmlns:p14="http://schemas.microsoft.com/office/powerpoint/2010/main" val="620728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billede 3" descr="Billede af farvestrålende puff bars">
            <a:extLst>
              <a:ext uri="{FF2B5EF4-FFF2-40B4-BE49-F238E27FC236}">
                <a16:creationId xmlns:a16="http://schemas.microsoft.com/office/drawing/2014/main" id="{D05B4713-BB87-4CE5-B943-9FB12C0B2C8B}"/>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281" b="281"/>
          <a:stretch>
            <a:fillRect/>
          </a:stretch>
        </p:blipFill>
        <p:spPr/>
      </p:pic>
      <p:sp>
        <p:nvSpPr>
          <p:cNvPr id="7" name="Pladsholder til sidefod 6">
            <a:extLst>
              <a:ext uri="{FF2B5EF4-FFF2-40B4-BE49-F238E27FC236}">
                <a16:creationId xmlns:a16="http://schemas.microsoft.com/office/drawing/2014/main" id="{CA616D80-2774-EB18-EA42-7EE5B9D4368B}"/>
              </a:ext>
            </a:extLst>
          </p:cNvPr>
          <p:cNvSpPr>
            <a:spLocks noGrp="1"/>
          </p:cNvSpPr>
          <p:nvPr>
            <p:ph type="ftr" sz="quarter" idx="11"/>
          </p:nvPr>
        </p:nvSpPr>
        <p:spPr/>
        <p:txBody>
          <a:bodyPr/>
          <a:lstStyle/>
          <a:p>
            <a:r>
              <a:rPr lang="da-DK" dirty="0"/>
              <a:t>Sikkerhedsstyrelsen</a:t>
            </a:r>
          </a:p>
        </p:txBody>
      </p:sp>
      <p:sp>
        <p:nvSpPr>
          <p:cNvPr id="8" name="Pladsholder til slidenummer 7">
            <a:extLst>
              <a:ext uri="{FF2B5EF4-FFF2-40B4-BE49-F238E27FC236}">
                <a16:creationId xmlns:a16="http://schemas.microsoft.com/office/drawing/2014/main" id="{A5FC8883-A6D2-33D4-BA0B-4D5588EF4901}"/>
              </a:ext>
            </a:extLst>
          </p:cNvPr>
          <p:cNvSpPr>
            <a:spLocks noGrp="1"/>
          </p:cNvSpPr>
          <p:nvPr>
            <p:ph type="sldNum" sz="quarter" idx="12"/>
          </p:nvPr>
        </p:nvSpPr>
        <p:spPr/>
        <p:txBody>
          <a:bodyPr/>
          <a:lstStyle/>
          <a:p>
            <a:fld id="{15B68EBF-68D0-4C65-A5A0-9AF2BF6CD718}" type="slidenum">
              <a:rPr lang="da-DK" smtClean="0"/>
              <a:t>11</a:t>
            </a:fld>
            <a:endParaRPr lang="da-DK"/>
          </a:p>
        </p:txBody>
      </p:sp>
      <p:sp>
        <p:nvSpPr>
          <p:cNvPr id="2" name="Titel 1">
            <a:extLst>
              <a:ext uri="{FF2B5EF4-FFF2-40B4-BE49-F238E27FC236}">
                <a16:creationId xmlns:a16="http://schemas.microsoft.com/office/drawing/2014/main" id="{738695CF-9689-9D90-E07D-E261CA5D3586}"/>
              </a:ext>
            </a:extLst>
          </p:cNvPr>
          <p:cNvSpPr>
            <a:spLocks noGrp="1"/>
          </p:cNvSpPr>
          <p:nvPr>
            <p:ph type="title"/>
          </p:nvPr>
        </p:nvSpPr>
        <p:spPr>
          <a:xfrm>
            <a:off x="542927" y="331200"/>
            <a:ext cx="9813185" cy="651660"/>
          </a:xfrm>
        </p:spPr>
        <p:txBody>
          <a:bodyPr/>
          <a:lstStyle/>
          <a:p>
            <a:r>
              <a:rPr lang="da-DK" dirty="0"/>
              <a:t>Det kan være ulovligt…</a:t>
            </a:r>
            <a:endParaRPr lang="en-US" dirty="0"/>
          </a:p>
        </p:txBody>
      </p:sp>
      <p:sp>
        <p:nvSpPr>
          <p:cNvPr id="10" name="Pladsholder til tekst 9">
            <a:extLst>
              <a:ext uri="{FF2B5EF4-FFF2-40B4-BE49-F238E27FC236}">
                <a16:creationId xmlns:a16="http://schemas.microsoft.com/office/drawing/2014/main" id="{20A7AA0C-799B-B234-3AC3-4022FBB09BBD}"/>
              </a:ext>
            </a:extLst>
          </p:cNvPr>
          <p:cNvSpPr>
            <a:spLocks noGrp="1"/>
          </p:cNvSpPr>
          <p:nvPr>
            <p:ph type="body" sz="quarter" idx="15"/>
          </p:nvPr>
        </p:nvSpPr>
        <p:spPr/>
        <p:txBody>
          <a:bodyPr/>
          <a:lstStyle/>
          <a:p>
            <a:r>
              <a:rPr lang="en-US" dirty="0"/>
              <a:t>Side</a:t>
            </a:r>
          </a:p>
        </p:txBody>
      </p:sp>
      <p:sp>
        <p:nvSpPr>
          <p:cNvPr id="5" name="Tekstfelt 4">
            <a:extLst>
              <a:ext uri="{FF2B5EF4-FFF2-40B4-BE49-F238E27FC236}">
                <a16:creationId xmlns:a16="http://schemas.microsoft.com/office/drawing/2014/main" id="{569D008E-4DD1-4C55-974F-C5F384C75342}"/>
              </a:ext>
            </a:extLst>
          </p:cNvPr>
          <p:cNvSpPr txBox="1"/>
          <p:nvPr/>
        </p:nvSpPr>
        <p:spPr>
          <a:xfrm>
            <a:off x="542927" y="2123535"/>
            <a:ext cx="6772273" cy="3477875"/>
          </a:xfrm>
          <a:prstGeom prst="rect">
            <a:avLst/>
          </a:prstGeom>
          <a:noFill/>
        </p:spPr>
        <p:txBody>
          <a:bodyPr wrap="square" rtlCol="0">
            <a:spAutoFit/>
          </a:bodyPr>
          <a:lstStyle/>
          <a:p>
            <a:r>
              <a:rPr lang="da-DK" sz="2200" dirty="0">
                <a:latin typeface="+mj-lt"/>
              </a:rPr>
              <a:t>4. Bestilling af ulovlige produkter</a:t>
            </a:r>
          </a:p>
          <a:p>
            <a:pPr marL="342900" indent="-342900">
              <a:buFont typeface="Arial" panose="020B0604020202020204" pitchFamily="34" charset="0"/>
              <a:buChar char="•"/>
            </a:pPr>
            <a:r>
              <a:rPr lang="da-DK" sz="2200" dirty="0"/>
              <a:t>Hvis du bevidst eller ubevidst bestiller et ulovligt produkt, kan Toldstyrelsen tilbageholde og destruere dit produkt.</a:t>
            </a:r>
          </a:p>
          <a:p>
            <a:endParaRPr lang="da-DK" sz="2200" i="1" dirty="0"/>
          </a:p>
          <a:p>
            <a:pPr marL="342900" indent="-342900">
              <a:buFont typeface="Arial" panose="020B0604020202020204" pitchFamily="34" charset="0"/>
              <a:buChar char="•"/>
            </a:pPr>
            <a:r>
              <a:rPr lang="da-DK" sz="2200" dirty="0"/>
              <a:t>F.eks. er det ulovligt at indføre eller købe e-cigaretter og væsker med nikotin, hvis de indeholder et forhøjet nikotinindhold og/eller indeholder smag af andet end mentol eller tobak, f.eks. frugt eller slik. Hvis du overtræder reglerne, risikerer du en bøde.</a:t>
            </a:r>
          </a:p>
        </p:txBody>
      </p:sp>
    </p:spTree>
    <p:custDataLst>
      <p:tags r:id="rId1"/>
    </p:custDataLst>
    <p:extLst>
      <p:ext uri="{BB962C8B-B14F-4D97-AF65-F5344CB8AC3E}">
        <p14:creationId xmlns:p14="http://schemas.microsoft.com/office/powerpoint/2010/main" val="4080994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ladsholder til sidefod 18">
            <a:extLst>
              <a:ext uri="{FF2B5EF4-FFF2-40B4-BE49-F238E27FC236}">
                <a16:creationId xmlns:a16="http://schemas.microsoft.com/office/drawing/2014/main" id="{DF6F8E5D-CDA5-8303-A843-5E35BB0B8988}"/>
              </a:ext>
            </a:extLst>
          </p:cNvPr>
          <p:cNvSpPr>
            <a:spLocks noGrp="1"/>
          </p:cNvSpPr>
          <p:nvPr>
            <p:ph type="ftr" sz="quarter" idx="11"/>
          </p:nvPr>
        </p:nvSpPr>
        <p:spPr/>
        <p:txBody>
          <a:bodyPr/>
          <a:lstStyle/>
          <a:p>
            <a:r>
              <a:rPr lang="da-DK" dirty="0"/>
              <a:t>Sikkerhedsstyrelsen</a:t>
            </a:r>
          </a:p>
        </p:txBody>
      </p:sp>
      <p:sp>
        <p:nvSpPr>
          <p:cNvPr id="20" name="Pladsholder til slidenummer 19">
            <a:extLst>
              <a:ext uri="{FF2B5EF4-FFF2-40B4-BE49-F238E27FC236}">
                <a16:creationId xmlns:a16="http://schemas.microsoft.com/office/drawing/2014/main" id="{0B40386C-A642-16F7-E1D2-CBC3B872C6D8}"/>
              </a:ext>
            </a:extLst>
          </p:cNvPr>
          <p:cNvSpPr>
            <a:spLocks noGrp="1"/>
          </p:cNvSpPr>
          <p:nvPr>
            <p:ph type="sldNum" sz="quarter" idx="12"/>
          </p:nvPr>
        </p:nvSpPr>
        <p:spPr/>
        <p:txBody>
          <a:bodyPr/>
          <a:lstStyle/>
          <a:p>
            <a:fld id="{15B68EBF-68D0-4C65-A5A0-9AF2BF6CD718}" type="slidenum">
              <a:rPr lang="da-DK" smtClean="0"/>
              <a:pPr/>
              <a:t>12</a:t>
            </a:fld>
            <a:endParaRPr lang="da-DK"/>
          </a:p>
        </p:txBody>
      </p:sp>
      <p:sp>
        <p:nvSpPr>
          <p:cNvPr id="2" name="Titel 1">
            <a:extLst>
              <a:ext uri="{FF2B5EF4-FFF2-40B4-BE49-F238E27FC236}">
                <a16:creationId xmlns:a16="http://schemas.microsoft.com/office/drawing/2014/main" id="{6E2EDFF3-7004-B0B8-001A-5171E8C57082}"/>
              </a:ext>
            </a:extLst>
          </p:cNvPr>
          <p:cNvSpPr>
            <a:spLocks noGrp="1"/>
          </p:cNvSpPr>
          <p:nvPr>
            <p:ph type="title"/>
          </p:nvPr>
        </p:nvSpPr>
        <p:spPr/>
        <p:txBody>
          <a:bodyPr/>
          <a:lstStyle/>
          <a:p>
            <a:r>
              <a:rPr lang="da-DK" dirty="0"/>
              <a:t>Øvelse 1: Brandfare på spil</a:t>
            </a:r>
            <a:endParaRPr lang="en-US" dirty="0"/>
          </a:p>
        </p:txBody>
      </p:sp>
      <p:sp>
        <p:nvSpPr>
          <p:cNvPr id="4" name="Pladsholder til tekst 3">
            <a:extLst>
              <a:ext uri="{FF2B5EF4-FFF2-40B4-BE49-F238E27FC236}">
                <a16:creationId xmlns:a16="http://schemas.microsoft.com/office/drawing/2014/main" id="{C0BBBD92-62B1-2C80-9667-B20E0552F6A9}"/>
              </a:ext>
            </a:extLst>
          </p:cNvPr>
          <p:cNvSpPr>
            <a:spLocks noGrp="1"/>
          </p:cNvSpPr>
          <p:nvPr>
            <p:ph type="body" sz="quarter" idx="14"/>
          </p:nvPr>
        </p:nvSpPr>
        <p:spPr/>
        <p:txBody>
          <a:bodyPr/>
          <a:lstStyle/>
          <a:p>
            <a:r>
              <a:rPr lang="en-US" dirty="0"/>
              <a:t>Side</a:t>
            </a:r>
          </a:p>
        </p:txBody>
      </p:sp>
      <p:pic>
        <p:nvPicPr>
          <p:cNvPr id="3" name="Grafik 2" descr="Afspil symbol">
            <a:hlinkClick r:id="rId3"/>
            <a:extLst>
              <a:ext uri="{FF2B5EF4-FFF2-40B4-BE49-F238E27FC236}">
                <a16:creationId xmlns:a16="http://schemas.microsoft.com/office/drawing/2014/main" id="{8B650E38-690F-4DCB-A9BF-D7A09B42A9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64482" y="3258417"/>
            <a:ext cx="3963684" cy="1745672"/>
          </a:xfrm>
          <a:prstGeom prst="rect">
            <a:avLst/>
          </a:prstGeom>
        </p:spPr>
      </p:pic>
      <p:sp>
        <p:nvSpPr>
          <p:cNvPr id="8" name="Tekstfelt 7">
            <a:extLst>
              <a:ext uri="{FF2B5EF4-FFF2-40B4-BE49-F238E27FC236}">
                <a16:creationId xmlns:a16="http://schemas.microsoft.com/office/drawing/2014/main" id="{B5C4184C-E497-478E-ADFC-F54D0E8F6886}"/>
              </a:ext>
            </a:extLst>
          </p:cNvPr>
          <p:cNvSpPr txBox="1"/>
          <p:nvPr/>
        </p:nvSpPr>
        <p:spPr>
          <a:xfrm>
            <a:off x="542927" y="2123535"/>
            <a:ext cx="5553073" cy="3139321"/>
          </a:xfrm>
          <a:prstGeom prst="rect">
            <a:avLst/>
          </a:prstGeom>
          <a:noFill/>
        </p:spPr>
        <p:txBody>
          <a:bodyPr wrap="square" rtlCol="0">
            <a:spAutoFit/>
          </a:bodyPr>
          <a:lstStyle/>
          <a:p>
            <a:r>
              <a:rPr lang="da-DK" sz="2200" dirty="0"/>
              <a:t>I denne øvelse skal vi i fællesskab se videoklippet, der viser, at et godt tilbud kan ende med en ulykke, og hvorfor man skal passe på, hvor man vælger at købe på nettet.</a:t>
            </a:r>
          </a:p>
          <a:p>
            <a:endParaRPr lang="da-DK" sz="2200" dirty="0"/>
          </a:p>
          <a:p>
            <a:r>
              <a:rPr lang="da-DK" sz="2200" dirty="0"/>
              <a:t>Dernæst skal I </a:t>
            </a:r>
            <a:r>
              <a:rPr lang="da-DK" sz="2200" dirty="0" err="1"/>
              <a:t>i</a:t>
            </a:r>
            <a:r>
              <a:rPr lang="da-DK" sz="2200" dirty="0"/>
              <a:t> mindre grupper tale om, hvad I synes om filmen og tale om, hvilke andre farer man ellers kan støde på, når man køber produkter online. </a:t>
            </a:r>
          </a:p>
        </p:txBody>
      </p:sp>
    </p:spTree>
    <p:custDataLst>
      <p:tags r:id="rId1"/>
    </p:custDataLst>
    <p:extLst>
      <p:ext uri="{BB962C8B-B14F-4D97-AF65-F5344CB8AC3E}">
        <p14:creationId xmlns:p14="http://schemas.microsoft.com/office/powerpoint/2010/main" val="1271386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ladsholder til sidefod 18">
            <a:extLst>
              <a:ext uri="{FF2B5EF4-FFF2-40B4-BE49-F238E27FC236}">
                <a16:creationId xmlns:a16="http://schemas.microsoft.com/office/drawing/2014/main" id="{DF6F8E5D-CDA5-8303-A843-5E35BB0B8988}"/>
              </a:ext>
            </a:extLst>
          </p:cNvPr>
          <p:cNvSpPr>
            <a:spLocks noGrp="1"/>
          </p:cNvSpPr>
          <p:nvPr>
            <p:ph type="ftr" sz="quarter" idx="11"/>
          </p:nvPr>
        </p:nvSpPr>
        <p:spPr/>
        <p:txBody>
          <a:bodyPr/>
          <a:lstStyle/>
          <a:p>
            <a:r>
              <a:rPr lang="da-DK" dirty="0"/>
              <a:t>Sikkerhedsstyrelsen</a:t>
            </a:r>
          </a:p>
        </p:txBody>
      </p:sp>
      <p:sp>
        <p:nvSpPr>
          <p:cNvPr id="20" name="Pladsholder til slidenummer 19">
            <a:extLst>
              <a:ext uri="{FF2B5EF4-FFF2-40B4-BE49-F238E27FC236}">
                <a16:creationId xmlns:a16="http://schemas.microsoft.com/office/drawing/2014/main" id="{0B40386C-A642-16F7-E1D2-CBC3B872C6D8}"/>
              </a:ext>
            </a:extLst>
          </p:cNvPr>
          <p:cNvSpPr>
            <a:spLocks noGrp="1"/>
          </p:cNvSpPr>
          <p:nvPr>
            <p:ph type="sldNum" sz="quarter" idx="12"/>
          </p:nvPr>
        </p:nvSpPr>
        <p:spPr/>
        <p:txBody>
          <a:bodyPr/>
          <a:lstStyle/>
          <a:p>
            <a:fld id="{15B68EBF-68D0-4C65-A5A0-9AF2BF6CD718}" type="slidenum">
              <a:rPr lang="da-DK" smtClean="0"/>
              <a:pPr/>
              <a:t>13</a:t>
            </a:fld>
            <a:endParaRPr lang="da-DK"/>
          </a:p>
        </p:txBody>
      </p:sp>
      <p:sp>
        <p:nvSpPr>
          <p:cNvPr id="2" name="Titel 1">
            <a:extLst>
              <a:ext uri="{FF2B5EF4-FFF2-40B4-BE49-F238E27FC236}">
                <a16:creationId xmlns:a16="http://schemas.microsoft.com/office/drawing/2014/main" id="{6E2EDFF3-7004-B0B8-001A-5171E8C57082}"/>
              </a:ext>
            </a:extLst>
          </p:cNvPr>
          <p:cNvSpPr>
            <a:spLocks noGrp="1"/>
          </p:cNvSpPr>
          <p:nvPr>
            <p:ph type="title"/>
          </p:nvPr>
        </p:nvSpPr>
        <p:spPr/>
        <p:txBody>
          <a:bodyPr/>
          <a:lstStyle/>
          <a:p>
            <a:r>
              <a:rPr lang="da-DK" dirty="0"/>
              <a:t>Øvelse 2: Kvælningsfare og returret på spil</a:t>
            </a:r>
            <a:endParaRPr lang="en-US" dirty="0"/>
          </a:p>
        </p:txBody>
      </p:sp>
      <p:sp>
        <p:nvSpPr>
          <p:cNvPr id="4" name="Pladsholder til tekst 3">
            <a:extLst>
              <a:ext uri="{FF2B5EF4-FFF2-40B4-BE49-F238E27FC236}">
                <a16:creationId xmlns:a16="http://schemas.microsoft.com/office/drawing/2014/main" id="{C0BBBD92-62B1-2C80-9667-B20E0552F6A9}"/>
              </a:ext>
            </a:extLst>
          </p:cNvPr>
          <p:cNvSpPr>
            <a:spLocks noGrp="1"/>
          </p:cNvSpPr>
          <p:nvPr>
            <p:ph type="body" sz="quarter" idx="14"/>
          </p:nvPr>
        </p:nvSpPr>
        <p:spPr/>
        <p:txBody>
          <a:bodyPr/>
          <a:lstStyle/>
          <a:p>
            <a:r>
              <a:rPr lang="en-US" dirty="0"/>
              <a:t>Side</a:t>
            </a:r>
          </a:p>
        </p:txBody>
      </p:sp>
      <p:sp>
        <p:nvSpPr>
          <p:cNvPr id="24" name="Tekstfelt 23">
            <a:extLst>
              <a:ext uri="{FF2B5EF4-FFF2-40B4-BE49-F238E27FC236}">
                <a16:creationId xmlns:a16="http://schemas.microsoft.com/office/drawing/2014/main" id="{0A1604B6-E363-4CE8-951F-2D765FF4969B}"/>
              </a:ext>
            </a:extLst>
          </p:cNvPr>
          <p:cNvSpPr txBox="1"/>
          <p:nvPr/>
        </p:nvSpPr>
        <p:spPr>
          <a:xfrm>
            <a:off x="542927" y="2123535"/>
            <a:ext cx="6687213" cy="3139321"/>
          </a:xfrm>
          <a:prstGeom prst="rect">
            <a:avLst/>
          </a:prstGeom>
          <a:noFill/>
        </p:spPr>
        <p:txBody>
          <a:bodyPr wrap="square" rtlCol="0">
            <a:spAutoFit/>
          </a:bodyPr>
          <a:lstStyle/>
          <a:p>
            <a:r>
              <a:rPr lang="da-DK" sz="2200" dirty="0"/>
              <a:t>I denne øvelse skal vi i fællesskab se video-</a:t>
            </a:r>
          </a:p>
          <a:p>
            <a:r>
              <a:rPr lang="da-DK" sz="2200" dirty="0"/>
              <a:t>klippet, der viser, at et godt tilbud kan ende </a:t>
            </a:r>
          </a:p>
          <a:p>
            <a:r>
              <a:rPr lang="da-DK" sz="2200" dirty="0"/>
              <a:t>med en ulykke, og hvorfor man skal passe på, </a:t>
            </a:r>
          </a:p>
          <a:p>
            <a:r>
              <a:rPr lang="da-DK" sz="2200" dirty="0"/>
              <a:t>hvor man vælger at købe på nettet. </a:t>
            </a:r>
          </a:p>
          <a:p>
            <a:endParaRPr lang="da-DK" sz="2200" dirty="0"/>
          </a:p>
          <a:p>
            <a:r>
              <a:rPr lang="da-DK" sz="2200" dirty="0"/>
              <a:t>Dernæst skal I </a:t>
            </a:r>
            <a:r>
              <a:rPr lang="da-DK" sz="2200" dirty="0" err="1"/>
              <a:t>i</a:t>
            </a:r>
            <a:r>
              <a:rPr lang="da-DK" sz="2200" dirty="0"/>
              <a:t> mindre grupper tale om, </a:t>
            </a:r>
          </a:p>
          <a:p>
            <a:r>
              <a:rPr lang="da-DK" sz="2200" dirty="0"/>
              <a:t>hvad personen i videoklippet kunne have gjort </a:t>
            </a:r>
          </a:p>
          <a:p>
            <a:r>
              <a:rPr lang="da-DK" sz="2200" dirty="0"/>
              <a:t>anderledes for at undgå faren? Og hvad ville </a:t>
            </a:r>
          </a:p>
          <a:p>
            <a:r>
              <a:rPr lang="da-DK" sz="2200" dirty="0"/>
              <a:t>du gøre, hvis du var i den samme situation?</a:t>
            </a:r>
          </a:p>
        </p:txBody>
      </p:sp>
      <p:pic>
        <p:nvPicPr>
          <p:cNvPr id="7" name="Grafik 6" descr="Afspil symbol">
            <a:hlinkClick r:id="rId3"/>
            <a:extLst>
              <a:ext uri="{FF2B5EF4-FFF2-40B4-BE49-F238E27FC236}">
                <a16:creationId xmlns:a16="http://schemas.microsoft.com/office/drawing/2014/main" id="{3BDCC4AB-1A68-45B3-95C0-3383889351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64482" y="3205432"/>
            <a:ext cx="3963684" cy="1745672"/>
          </a:xfrm>
          <a:prstGeom prst="rect">
            <a:avLst/>
          </a:prstGeom>
        </p:spPr>
      </p:pic>
    </p:spTree>
    <p:custDataLst>
      <p:tags r:id="rId1"/>
    </p:custDataLst>
    <p:extLst>
      <p:ext uri="{BB962C8B-B14F-4D97-AF65-F5344CB8AC3E}">
        <p14:creationId xmlns:p14="http://schemas.microsoft.com/office/powerpoint/2010/main" val="3349413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a:extLst>
              <a:ext uri="{FF2B5EF4-FFF2-40B4-BE49-F238E27FC236}">
                <a16:creationId xmlns:a16="http://schemas.microsoft.com/office/drawing/2014/main" id="{8D918DCE-2AA5-BF96-DDEB-6E08058164C4}"/>
              </a:ext>
            </a:extLst>
          </p:cNvPr>
          <p:cNvSpPr>
            <a:spLocks noGrp="1"/>
          </p:cNvSpPr>
          <p:nvPr>
            <p:ph type="ftr" sz="quarter" idx="11"/>
          </p:nvPr>
        </p:nvSpPr>
        <p:spPr/>
        <p:txBody>
          <a:bodyPr/>
          <a:lstStyle/>
          <a:p>
            <a:r>
              <a:rPr lang="da-DK"/>
              <a:t>Sikkerhedsstyrelsen</a:t>
            </a:r>
          </a:p>
        </p:txBody>
      </p:sp>
      <p:sp>
        <p:nvSpPr>
          <p:cNvPr id="4" name="Pladsholder til slidenummer 3">
            <a:extLst>
              <a:ext uri="{FF2B5EF4-FFF2-40B4-BE49-F238E27FC236}">
                <a16:creationId xmlns:a16="http://schemas.microsoft.com/office/drawing/2014/main" id="{057797AB-0437-4FDA-3C26-63051D5FB4F6}"/>
              </a:ext>
            </a:extLst>
          </p:cNvPr>
          <p:cNvSpPr>
            <a:spLocks noGrp="1"/>
          </p:cNvSpPr>
          <p:nvPr>
            <p:ph type="sldNum" sz="quarter" idx="12"/>
          </p:nvPr>
        </p:nvSpPr>
        <p:spPr/>
        <p:txBody>
          <a:bodyPr/>
          <a:lstStyle/>
          <a:p>
            <a:fld id="{15B68EBF-68D0-4C65-A5A0-9AF2BF6CD718}" type="slidenum">
              <a:rPr lang="da-DK" smtClean="0"/>
              <a:t>14</a:t>
            </a:fld>
            <a:endParaRPr lang="da-DK"/>
          </a:p>
        </p:txBody>
      </p:sp>
      <p:sp>
        <p:nvSpPr>
          <p:cNvPr id="2" name="Titel 1">
            <a:extLst>
              <a:ext uri="{FF2B5EF4-FFF2-40B4-BE49-F238E27FC236}">
                <a16:creationId xmlns:a16="http://schemas.microsoft.com/office/drawing/2014/main" id="{FE801FF1-FBF3-9E22-B3D9-2DD85B19311E}"/>
              </a:ext>
            </a:extLst>
          </p:cNvPr>
          <p:cNvSpPr>
            <a:spLocks noGrp="1"/>
          </p:cNvSpPr>
          <p:nvPr>
            <p:ph type="title"/>
          </p:nvPr>
        </p:nvSpPr>
        <p:spPr>
          <a:xfrm>
            <a:off x="542926" y="331200"/>
            <a:ext cx="10695687" cy="651660"/>
          </a:xfrm>
        </p:spPr>
        <p:txBody>
          <a:bodyPr/>
          <a:lstStyle/>
          <a:p>
            <a:r>
              <a:rPr lang="da-DK" dirty="0"/>
              <a:t>Fakta - 9 ud af 10 produkter fra onlinemarkedspladser dumper kontrol</a:t>
            </a:r>
            <a:endParaRPr lang="en-US" dirty="0"/>
          </a:p>
        </p:txBody>
      </p:sp>
      <p:sp>
        <p:nvSpPr>
          <p:cNvPr id="10" name="Pladsholder til tekst 9">
            <a:extLst>
              <a:ext uri="{FF2B5EF4-FFF2-40B4-BE49-F238E27FC236}">
                <a16:creationId xmlns:a16="http://schemas.microsoft.com/office/drawing/2014/main" id="{C10D70ED-41DD-6D94-B94E-FD3F0069D9C5}"/>
              </a:ext>
            </a:extLst>
          </p:cNvPr>
          <p:cNvSpPr>
            <a:spLocks noGrp="1"/>
          </p:cNvSpPr>
          <p:nvPr>
            <p:ph type="body" sz="quarter" idx="15"/>
          </p:nvPr>
        </p:nvSpPr>
        <p:spPr/>
        <p:txBody>
          <a:bodyPr/>
          <a:lstStyle/>
          <a:p>
            <a:r>
              <a:rPr lang="en-US" dirty="0"/>
              <a:t>Side</a:t>
            </a:r>
          </a:p>
        </p:txBody>
      </p:sp>
      <p:sp>
        <p:nvSpPr>
          <p:cNvPr id="11" name="Tekstfelt 10">
            <a:extLst>
              <a:ext uri="{FF2B5EF4-FFF2-40B4-BE49-F238E27FC236}">
                <a16:creationId xmlns:a16="http://schemas.microsoft.com/office/drawing/2014/main" id="{838B8BA6-15CF-4E7E-A657-EC63514FF1F3}"/>
              </a:ext>
            </a:extLst>
          </p:cNvPr>
          <p:cNvSpPr txBox="1"/>
          <p:nvPr/>
        </p:nvSpPr>
        <p:spPr>
          <a:xfrm>
            <a:off x="542927" y="2123535"/>
            <a:ext cx="6687213" cy="3477875"/>
          </a:xfrm>
          <a:prstGeom prst="rect">
            <a:avLst/>
          </a:prstGeom>
          <a:noFill/>
        </p:spPr>
        <p:txBody>
          <a:bodyPr wrap="square" rtlCol="0">
            <a:spAutoFit/>
          </a:bodyPr>
          <a:lstStyle/>
          <a:p>
            <a:r>
              <a:rPr lang="da-DK" sz="2200" dirty="0"/>
              <a:t>Sikkerhedsstyrelsen har i 2024 kontrolleret 100 produkter fra ti onlinemarkedspladser. </a:t>
            </a:r>
          </a:p>
          <a:p>
            <a:endParaRPr lang="da-DK" sz="2200" dirty="0"/>
          </a:p>
          <a:p>
            <a:r>
              <a:rPr lang="da-DK" sz="2200" dirty="0"/>
              <a:t>Kontrollen har vist, at mere end 90% af produkterne </a:t>
            </a:r>
          </a:p>
          <a:p>
            <a:r>
              <a:rPr lang="da-DK" sz="2200" dirty="0"/>
              <a:t>er ulovlige og/eller decideret farlige.</a:t>
            </a:r>
          </a:p>
          <a:p>
            <a:endParaRPr lang="da-DK" sz="2200" dirty="0"/>
          </a:p>
          <a:p>
            <a:r>
              <a:rPr lang="da-DK" sz="2200" dirty="0"/>
              <a:t>Denne gang var det Sikkerhedsstyrelsen, der konstaterede de mange produkter med fejl </a:t>
            </a:r>
          </a:p>
          <a:p>
            <a:r>
              <a:rPr lang="da-DK" sz="2200" dirty="0"/>
              <a:t>og mangler. Men det kunne lige så godt have </a:t>
            </a:r>
          </a:p>
          <a:p>
            <a:r>
              <a:rPr lang="da-DK" sz="2200" dirty="0"/>
              <a:t>været dig.</a:t>
            </a:r>
          </a:p>
        </p:txBody>
      </p:sp>
      <p:pic>
        <p:nvPicPr>
          <p:cNvPr id="7" name="Billede 6" descr="Billede af en cirkel hvor der står 90%">
            <a:extLst>
              <a:ext uri="{FF2B5EF4-FFF2-40B4-BE49-F238E27FC236}">
                <a16:creationId xmlns:a16="http://schemas.microsoft.com/office/drawing/2014/main" id="{59390BD8-E2D5-46C2-B80F-500CAAA8AD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6730" y="1531500"/>
            <a:ext cx="5712959" cy="5712959"/>
          </a:xfrm>
          <a:prstGeom prst="rect">
            <a:avLst/>
          </a:prstGeom>
        </p:spPr>
      </p:pic>
    </p:spTree>
    <p:custDataLst>
      <p:tags r:id="rId1"/>
    </p:custDataLst>
    <p:extLst>
      <p:ext uri="{BB962C8B-B14F-4D97-AF65-F5344CB8AC3E}">
        <p14:creationId xmlns:p14="http://schemas.microsoft.com/office/powerpoint/2010/main" val="2763100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dsholder til billede 8" descr="Billede af lille højtaler">
            <a:extLst>
              <a:ext uri="{FF2B5EF4-FFF2-40B4-BE49-F238E27FC236}">
                <a16:creationId xmlns:a16="http://schemas.microsoft.com/office/drawing/2014/main" id="{1FBFB7F5-EA64-4674-B3D3-88C199B7A958}"/>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31307" r="31307"/>
          <a:stretch>
            <a:fillRect/>
          </a:stretch>
        </p:blipFill>
        <p:spPr/>
      </p:pic>
      <p:sp>
        <p:nvSpPr>
          <p:cNvPr id="19" name="Pladsholder til sidefod 18">
            <a:extLst>
              <a:ext uri="{FF2B5EF4-FFF2-40B4-BE49-F238E27FC236}">
                <a16:creationId xmlns:a16="http://schemas.microsoft.com/office/drawing/2014/main" id="{DF6F8E5D-CDA5-8303-A843-5E35BB0B8988}"/>
              </a:ext>
            </a:extLst>
          </p:cNvPr>
          <p:cNvSpPr>
            <a:spLocks noGrp="1"/>
          </p:cNvSpPr>
          <p:nvPr>
            <p:ph type="ftr" sz="quarter" idx="11"/>
          </p:nvPr>
        </p:nvSpPr>
        <p:spPr/>
        <p:txBody>
          <a:bodyPr/>
          <a:lstStyle/>
          <a:p>
            <a:r>
              <a:rPr lang="da-DK"/>
              <a:t>Sikkerhedsstyrelsen</a:t>
            </a:r>
          </a:p>
        </p:txBody>
      </p:sp>
      <p:sp>
        <p:nvSpPr>
          <p:cNvPr id="20" name="Pladsholder til slidenummer 19">
            <a:extLst>
              <a:ext uri="{FF2B5EF4-FFF2-40B4-BE49-F238E27FC236}">
                <a16:creationId xmlns:a16="http://schemas.microsoft.com/office/drawing/2014/main" id="{0B40386C-A642-16F7-E1D2-CBC3B872C6D8}"/>
              </a:ext>
            </a:extLst>
          </p:cNvPr>
          <p:cNvSpPr>
            <a:spLocks noGrp="1"/>
          </p:cNvSpPr>
          <p:nvPr>
            <p:ph type="sldNum" sz="quarter" idx="12"/>
          </p:nvPr>
        </p:nvSpPr>
        <p:spPr/>
        <p:txBody>
          <a:bodyPr/>
          <a:lstStyle/>
          <a:p>
            <a:fld id="{15B68EBF-68D0-4C65-A5A0-9AF2BF6CD718}" type="slidenum">
              <a:rPr lang="da-DK" smtClean="0"/>
              <a:pPr/>
              <a:t>15</a:t>
            </a:fld>
            <a:endParaRPr lang="da-DK"/>
          </a:p>
        </p:txBody>
      </p:sp>
      <p:sp>
        <p:nvSpPr>
          <p:cNvPr id="2" name="Titel 1">
            <a:extLst>
              <a:ext uri="{FF2B5EF4-FFF2-40B4-BE49-F238E27FC236}">
                <a16:creationId xmlns:a16="http://schemas.microsoft.com/office/drawing/2014/main" id="{6E2EDFF3-7004-B0B8-001A-5171E8C57082}"/>
              </a:ext>
            </a:extLst>
          </p:cNvPr>
          <p:cNvSpPr>
            <a:spLocks noGrp="1"/>
          </p:cNvSpPr>
          <p:nvPr>
            <p:ph type="title"/>
          </p:nvPr>
        </p:nvSpPr>
        <p:spPr/>
        <p:txBody>
          <a:bodyPr/>
          <a:lstStyle/>
          <a:p>
            <a:r>
              <a:rPr lang="da-DK" dirty="0"/>
              <a:t>Øvelse 3: Risikovurdér et produkt</a:t>
            </a:r>
            <a:endParaRPr lang="en-US" dirty="0"/>
          </a:p>
        </p:txBody>
      </p:sp>
      <p:sp>
        <p:nvSpPr>
          <p:cNvPr id="5" name="Pladsholder til tekst 4">
            <a:extLst>
              <a:ext uri="{FF2B5EF4-FFF2-40B4-BE49-F238E27FC236}">
                <a16:creationId xmlns:a16="http://schemas.microsoft.com/office/drawing/2014/main" id="{950860EE-1DDA-49D9-A805-C4F6167F67EA}"/>
              </a:ext>
            </a:extLst>
          </p:cNvPr>
          <p:cNvSpPr>
            <a:spLocks noGrp="1"/>
          </p:cNvSpPr>
          <p:nvPr>
            <p:ph type="body" sz="quarter" idx="15"/>
          </p:nvPr>
        </p:nvSpPr>
        <p:spPr/>
        <p:txBody>
          <a:bodyPr/>
          <a:lstStyle/>
          <a:p>
            <a:endParaRPr lang="da-DK"/>
          </a:p>
        </p:txBody>
      </p:sp>
      <p:sp>
        <p:nvSpPr>
          <p:cNvPr id="24" name="Tekstfelt 23">
            <a:extLst>
              <a:ext uri="{FF2B5EF4-FFF2-40B4-BE49-F238E27FC236}">
                <a16:creationId xmlns:a16="http://schemas.microsoft.com/office/drawing/2014/main" id="{0A1604B6-E363-4CE8-951F-2D765FF4969B}"/>
              </a:ext>
            </a:extLst>
          </p:cNvPr>
          <p:cNvSpPr txBox="1"/>
          <p:nvPr/>
        </p:nvSpPr>
        <p:spPr>
          <a:xfrm>
            <a:off x="542927" y="2123535"/>
            <a:ext cx="5232231" cy="1107996"/>
          </a:xfrm>
          <a:prstGeom prst="rect">
            <a:avLst/>
          </a:prstGeom>
          <a:noFill/>
        </p:spPr>
        <p:txBody>
          <a:bodyPr wrap="square" rtlCol="0">
            <a:spAutoFit/>
          </a:bodyPr>
          <a:lstStyle/>
          <a:p>
            <a:r>
              <a:rPr lang="da-DK" sz="2200" dirty="0"/>
              <a:t>I denne øvelse skal du risikovurdere et produkt, du gerne vil købe fra en online markedsplads.</a:t>
            </a:r>
          </a:p>
        </p:txBody>
      </p:sp>
    </p:spTree>
    <p:custDataLst>
      <p:tags r:id="rId1"/>
    </p:custDataLst>
    <p:extLst>
      <p:ext uri="{BB962C8B-B14F-4D97-AF65-F5344CB8AC3E}">
        <p14:creationId xmlns:p14="http://schemas.microsoft.com/office/powerpoint/2010/main" val="1466641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billede 3" descr="Billede af en skoleklasse">
            <a:extLst>
              <a:ext uri="{FF2B5EF4-FFF2-40B4-BE49-F238E27FC236}">
                <a16:creationId xmlns:a16="http://schemas.microsoft.com/office/drawing/2014/main" id="{434ED805-A520-437E-B63F-D4F3B376A01C}"/>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367" b="1367"/>
          <a:stretch>
            <a:fillRect/>
          </a:stretch>
        </p:blipFill>
        <p:spPr/>
      </p:pic>
      <p:sp>
        <p:nvSpPr>
          <p:cNvPr id="7" name="Pladsholder til sidefod 6">
            <a:extLst>
              <a:ext uri="{FF2B5EF4-FFF2-40B4-BE49-F238E27FC236}">
                <a16:creationId xmlns:a16="http://schemas.microsoft.com/office/drawing/2014/main" id="{CA616D80-2774-EB18-EA42-7EE5B9D4368B}"/>
              </a:ext>
            </a:extLst>
          </p:cNvPr>
          <p:cNvSpPr>
            <a:spLocks noGrp="1"/>
          </p:cNvSpPr>
          <p:nvPr>
            <p:ph type="ftr" sz="quarter" idx="11"/>
          </p:nvPr>
        </p:nvSpPr>
        <p:spPr/>
        <p:txBody>
          <a:bodyPr/>
          <a:lstStyle/>
          <a:p>
            <a:r>
              <a:rPr lang="da-DK"/>
              <a:t>Sikkerhedsstyrelsen</a:t>
            </a:r>
          </a:p>
        </p:txBody>
      </p:sp>
      <p:sp>
        <p:nvSpPr>
          <p:cNvPr id="8" name="Pladsholder til slidenummer 7">
            <a:extLst>
              <a:ext uri="{FF2B5EF4-FFF2-40B4-BE49-F238E27FC236}">
                <a16:creationId xmlns:a16="http://schemas.microsoft.com/office/drawing/2014/main" id="{A5FC8883-A6D2-33D4-BA0B-4D5588EF4901}"/>
              </a:ext>
            </a:extLst>
          </p:cNvPr>
          <p:cNvSpPr>
            <a:spLocks noGrp="1"/>
          </p:cNvSpPr>
          <p:nvPr>
            <p:ph type="sldNum" sz="quarter" idx="12"/>
          </p:nvPr>
        </p:nvSpPr>
        <p:spPr/>
        <p:txBody>
          <a:bodyPr/>
          <a:lstStyle/>
          <a:p>
            <a:fld id="{15B68EBF-68D0-4C65-A5A0-9AF2BF6CD718}" type="slidenum">
              <a:rPr lang="da-DK" smtClean="0"/>
              <a:t>16</a:t>
            </a:fld>
            <a:endParaRPr lang="da-DK"/>
          </a:p>
        </p:txBody>
      </p:sp>
      <p:sp>
        <p:nvSpPr>
          <p:cNvPr id="2" name="Titel 1">
            <a:extLst>
              <a:ext uri="{FF2B5EF4-FFF2-40B4-BE49-F238E27FC236}">
                <a16:creationId xmlns:a16="http://schemas.microsoft.com/office/drawing/2014/main" id="{738695CF-9689-9D90-E07D-E261CA5D3586}"/>
              </a:ext>
            </a:extLst>
          </p:cNvPr>
          <p:cNvSpPr>
            <a:spLocks noGrp="1"/>
          </p:cNvSpPr>
          <p:nvPr>
            <p:ph type="title"/>
          </p:nvPr>
        </p:nvSpPr>
        <p:spPr>
          <a:xfrm>
            <a:off x="542927" y="331200"/>
            <a:ext cx="9813185" cy="651660"/>
          </a:xfrm>
        </p:spPr>
        <p:txBody>
          <a:bodyPr/>
          <a:lstStyle/>
          <a:p>
            <a:r>
              <a:rPr lang="da-DK" dirty="0"/>
              <a:t>Øvelsesvejledningen – sådan gør vi:</a:t>
            </a:r>
            <a:endParaRPr lang="en-US" dirty="0"/>
          </a:p>
        </p:txBody>
      </p:sp>
      <p:sp>
        <p:nvSpPr>
          <p:cNvPr id="10" name="Pladsholder til tekst 9">
            <a:extLst>
              <a:ext uri="{FF2B5EF4-FFF2-40B4-BE49-F238E27FC236}">
                <a16:creationId xmlns:a16="http://schemas.microsoft.com/office/drawing/2014/main" id="{20A7AA0C-799B-B234-3AC3-4022FBB09BBD}"/>
              </a:ext>
            </a:extLst>
          </p:cNvPr>
          <p:cNvSpPr>
            <a:spLocks noGrp="1"/>
          </p:cNvSpPr>
          <p:nvPr>
            <p:ph type="body" sz="quarter" idx="15"/>
          </p:nvPr>
        </p:nvSpPr>
        <p:spPr/>
        <p:txBody>
          <a:bodyPr/>
          <a:lstStyle/>
          <a:p>
            <a:r>
              <a:rPr lang="en-US" dirty="0"/>
              <a:t>Side</a:t>
            </a:r>
          </a:p>
        </p:txBody>
      </p:sp>
      <p:sp>
        <p:nvSpPr>
          <p:cNvPr id="5" name="Tekstfelt 4">
            <a:extLst>
              <a:ext uri="{FF2B5EF4-FFF2-40B4-BE49-F238E27FC236}">
                <a16:creationId xmlns:a16="http://schemas.microsoft.com/office/drawing/2014/main" id="{569D008E-4DD1-4C55-974F-C5F384C75342}"/>
              </a:ext>
            </a:extLst>
          </p:cNvPr>
          <p:cNvSpPr txBox="1"/>
          <p:nvPr/>
        </p:nvSpPr>
        <p:spPr>
          <a:xfrm>
            <a:off x="542927" y="1645071"/>
            <a:ext cx="6687213" cy="4493538"/>
          </a:xfrm>
          <a:prstGeom prst="rect">
            <a:avLst/>
          </a:prstGeom>
          <a:noFill/>
        </p:spPr>
        <p:txBody>
          <a:bodyPr wrap="square" rtlCol="0">
            <a:spAutoFit/>
          </a:bodyPr>
          <a:lstStyle/>
          <a:p>
            <a:r>
              <a:rPr lang="da-DK" sz="2200" dirty="0"/>
              <a:t>Om lidt skal vi tale om farer, når man handler online </a:t>
            </a:r>
            <a:br>
              <a:rPr lang="da-DK" sz="2200" dirty="0"/>
            </a:br>
            <a:r>
              <a:rPr lang="da-DK" sz="2200" dirty="0"/>
              <a:t>og risikovurdere et produkt. </a:t>
            </a:r>
          </a:p>
          <a:p>
            <a:endParaRPr lang="da-DK" sz="2200" dirty="0"/>
          </a:p>
          <a:p>
            <a:r>
              <a:rPr lang="da-DK" sz="2200" dirty="0"/>
              <a:t>Først udvælger du et produkt, som du gerne vil købe fra en online markedsplads. </a:t>
            </a:r>
          </a:p>
          <a:p>
            <a:endParaRPr lang="da-DK" sz="2200" dirty="0"/>
          </a:p>
          <a:p>
            <a:r>
              <a:rPr lang="da-DK" sz="2200" dirty="0"/>
              <a:t>Derefter går I sammen to og to. </a:t>
            </a:r>
          </a:p>
          <a:p>
            <a:endParaRPr lang="da-DK" sz="2200" dirty="0"/>
          </a:p>
          <a:p>
            <a:r>
              <a:rPr lang="da-DK" sz="2200" dirty="0"/>
              <a:t>Herefter skal I sammen arbejde med de spørgsmål, der står på det følgende slide. </a:t>
            </a:r>
          </a:p>
          <a:p>
            <a:endParaRPr lang="da-DK" sz="2200" dirty="0"/>
          </a:p>
          <a:p>
            <a:r>
              <a:rPr lang="da-DK" sz="2200" dirty="0"/>
              <a:t>Når I har talt om alle spørgsmålene, gennemgår vi fælles, hvad I har fundet ud af.</a:t>
            </a:r>
          </a:p>
        </p:txBody>
      </p:sp>
    </p:spTree>
    <p:custDataLst>
      <p:tags r:id="rId1"/>
    </p:custDataLst>
    <p:extLst>
      <p:ext uri="{BB962C8B-B14F-4D97-AF65-F5344CB8AC3E}">
        <p14:creationId xmlns:p14="http://schemas.microsoft.com/office/powerpoint/2010/main" val="2115981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idefod 1">
            <a:extLst>
              <a:ext uri="{FF2B5EF4-FFF2-40B4-BE49-F238E27FC236}">
                <a16:creationId xmlns:a16="http://schemas.microsoft.com/office/drawing/2014/main" id="{5FF7FE30-E1BC-2432-EF68-A490A290E8CF}"/>
              </a:ext>
            </a:extLst>
          </p:cNvPr>
          <p:cNvSpPr>
            <a:spLocks noGrp="1"/>
          </p:cNvSpPr>
          <p:nvPr>
            <p:ph type="ftr" sz="quarter" idx="11"/>
          </p:nvPr>
        </p:nvSpPr>
        <p:spPr/>
        <p:txBody>
          <a:bodyPr/>
          <a:lstStyle/>
          <a:p>
            <a:r>
              <a:rPr lang="da-DK"/>
              <a:t>Sikkerhedsstyrelsen</a:t>
            </a:r>
          </a:p>
        </p:txBody>
      </p:sp>
      <p:sp>
        <p:nvSpPr>
          <p:cNvPr id="3" name="Pladsholder til slidenummer 2">
            <a:extLst>
              <a:ext uri="{FF2B5EF4-FFF2-40B4-BE49-F238E27FC236}">
                <a16:creationId xmlns:a16="http://schemas.microsoft.com/office/drawing/2014/main" id="{879D0E24-EBEF-9093-11C3-F05EA2F0A22F}"/>
              </a:ext>
            </a:extLst>
          </p:cNvPr>
          <p:cNvSpPr>
            <a:spLocks noGrp="1"/>
          </p:cNvSpPr>
          <p:nvPr>
            <p:ph type="sldNum" sz="quarter" idx="12"/>
          </p:nvPr>
        </p:nvSpPr>
        <p:spPr/>
        <p:txBody>
          <a:bodyPr/>
          <a:lstStyle/>
          <a:p>
            <a:fld id="{15B68EBF-68D0-4C65-A5A0-9AF2BF6CD718}" type="slidenum">
              <a:rPr lang="da-DK" smtClean="0"/>
              <a:t>17</a:t>
            </a:fld>
            <a:endParaRPr lang="da-DK"/>
          </a:p>
        </p:txBody>
      </p:sp>
      <p:sp>
        <p:nvSpPr>
          <p:cNvPr id="6" name="Titel 5">
            <a:extLst>
              <a:ext uri="{FF2B5EF4-FFF2-40B4-BE49-F238E27FC236}">
                <a16:creationId xmlns:a16="http://schemas.microsoft.com/office/drawing/2014/main" id="{D770C6F5-CBEA-773C-7AA7-8489C83C6B35}"/>
              </a:ext>
            </a:extLst>
          </p:cNvPr>
          <p:cNvSpPr>
            <a:spLocks noGrp="1"/>
          </p:cNvSpPr>
          <p:nvPr>
            <p:ph type="title"/>
          </p:nvPr>
        </p:nvSpPr>
        <p:spPr/>
        <p:txBody>
          <a:bodyPr/>
          <a:lstStyle/>
          <a:p>
            <a:r>
              <a:rPr lang="da-DK" dirty="0"/>
              <a:t>I grupper – tal sammen om:</a:t>
            </a:r>
            <a:endParaRPr lang="en-US" dirty="0"/>
          </a:p>
        </p:txBody>
      </p:sp>
      <p:sp>
        <p:nvSpPr>
          <p:cNvPr id="8" name="Pladsholder til tekst 7">
            <a:extLst>
              <a:ext uri="{FF2B5EF4-FFF2-40B4-BE49-F238E27FC236}">
                <a16:creationId xmlns:a16="http://schemas.microsoft.com/office/drawing/2014/main" id="{BCC01F56-4A24-CC17-BEC5-6AE47CACB625}"/>
              </a:ext>
            </a:extLst>
          </p:cNvPr>
          <p:cNvSpPr>
            <a:spLocks noGrp="1"/>
          </p:cNvSpPr>
          <p:nvPr>
            <p:ph type="body" sz="quarter" idx="15"/>
          </p:nvPr>
        </p:nvSpPr>
        <p:spPr/>
        <p:txBody>
          <a:bodyPr/>
          <a:lstStyle/>
          <a:p>
            <a:r>
              <a:rPr lang="en-US" dirty="0"/>
              <a:t>Side</a:t>
            </a:r>
          </a:p>
        </p:txBody>
      </p:sp>
      <p:sp>
        <p:nvSpPr>
          <p:cNvPr id="9" name="Tekstfelt 8">
            <a:extLst>
              <a:ext uri="{FF2B5EF4-FFF2-40B4-BE49-F238E27FC236}">
                <a16:creationId xmlns:a16="http://schemas.microsoft.com/office/drawing/2014/main" id="{B9017918-C249-4EAD-9443-169430236693}"/>
              </a:ext>
            </a:extLst>
          </p:cNvPr>
          <p:cNvSpPr txBox="1"/>
          <p:nvPr/>
        </p:nvSpPr>
        <p:spPr>
          <a:xfrm>
            <a:off x="542927" y="2123535"/>
            <a:ext cx="10865808" cy="3139321"/>
          </a:xfrm>
          <a:prstGeom prst="rect">
            <a:avLst/>
          </a:prstGeom>
          <a:noFill/>
        </p:spPr>
        <p:txBody>
          <a:bodyPr wrap="square" rtlCol="0">
            <a:spAutoFit/>
          </a:bodyPr>
          <a:lstStyle/>
          <a:p>
            <a:r>
              <a:rPr lang="da-DK" sz="2200" dirty="0">
                <a:latin typeface="+mj-lt"/>
              </a:rPr>
              <a:t>I skal nu tale sammen om det produkt, I har fundet. </a:t>
            </a:r>
          </a:p>
          <a:p>
            <a:endParaRPr lang="da-DK" sz="2200" dirty="0"/>
          </a:p>
          <a:p>
            <a:r>
              <a:rPr lang="da-DK" sz="2200" dirty="0"/>
              <a:t>I skal tjekke, om I kan finde:</a:t>
            </a:r>
          </a:p>
          <a:p>
            <a:pPr marL="342900" indent="-342900">
              <a:buFont typeface="Arial" panose="020B0604020202020204" pitchFamily="34" charset="0"/>
              <a:buChar char="•"/>
            </a:pPr>
            <a:r>
              <a:rPr lang="da-DK" sz="2200" dirty="0"/>
              <a:t>Er sælgerens navn på hjemmesiden?</a:t>
            </a:r>
          </a:p>
          <a:p>
            <a:pPr marL="342900" indent="-342900">
              <a:buFont typeface="Arial" panose="020B0604020202020204" pitchFamily="34" charset="0"/>
              <a:buChar char="•"/>
            </a:pPr>
            <a:r>
              <a:rPr lang="da-DK" sz="2200" dirty="0"/>
              <a:t>Er sælgerens adresse, telefonnummer og e-mail på hjemmesiden?</a:t>
            </a:r>
          </a:p>
          <a:p>
            <a:pPr marL="342900" indent="-342900">
              <a:buFont typeface="Arial" panose="020B0604020202020204" pitchFamily="34" charset="0"/>
              <a:buChar char="•"/>
            </a:pPr>
            <a:r>
              <a:rPr lang="da-DK" sz="2200" dirty="0"/>
              <a:t>Hvem ejer sælgerens virksomhed?</a:t>
            </a:r>
            <a:endParaRPr lang="da-DK" sz="2200" b="1" dirty="0"/>
          </a:p>
          <a:p>
            <a:pPr marL="342900" indent="-342900">
              <a:buFont typeface="Arial" panose="020B0604020202020204" pitchFamily="34" charset="0"/>
              <a:buChar char="•"/>
            </a:pPr>
            <a:r>
              <a:rPr lang="da-DK" sz="2200" dirty="0"/>
              <a:t>Er mærkning, advarsler og vejledninger skrevet på dansk?</a:t>
            </a:r>
          </a:p>
          <a:p>
            <a:pPr marL="342900" indent="-342900">
              <a:buFont typeface="Arial" panose="020B0604020202020204" pitchFamily="34" charset="0"/>
              <a:buChar char="•"/>
            </a:pPr>
            <a:r>
              <a:rPr lang="da-DK" sz="2200" dirty="0"/>
              <a:t>Er der en brugsanvisning på dansk?</a:t>
            </a:r>
          </a:p>
          <a:p>
            <a:pPr marL="342900" indent="-342900">
              <a:buFont typeface="Arial" panose="020B0604020202020204" pitchFamily="34" charset="0"/>
              <a:buChar char="•"/>
            </a:pPr>
            <a:r>
              <a:rPr lang="da-DK" sz="2200" dirty="0"/>
              <a:t>Er der noget ved produktet, der gør dig usikker, fx skarpe eller spidse dele?</a:t>
            </a:r>
          </a:p>
        </p:txBody>
      </p:sp>
    </p:spTree>
    <p:custDataLst>
      <p:tags r:id="rId1"/>
    </p:custDataLst>
    <p:extLst>
      <p:ext uri="{BB962C8B-B14F-4D97-AF65-F5344CB8AC3E}">
        <p14:creationId xmlns:p14="http://schemas.microsoft.com/office/powerpoint/2010/main" val="33985499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billede 3" descr="Billede af en dreng og spørgsmålstegn på væggen">
            <a:extLst>
              <a:ext uri="{FF2B5EF4-FFF2-40B4-BE49-F238E27FC236}">
                <a16:creationId xmlns:a16="http://schemas.microsoft.com/office/drawing/2014/main" id="{0233E5FF-CEC0-4D1D-ACC1-77BEEB7501E8}"/>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9116" b="9116"/>
          <a:stretch>
            <a:fillRect/>
          </a:stretch>
        </p:blipFill>
        <p:spPr/>
      </p:pic>
      <p:sp>
        <p:nvSpPr>
          <p:cNvPr id="7" name="Pladsholder til sidefod 6">
            <a:extLst>
              <a:ext uri="{FF2B5EF4-FFF2-40B4-BE49-F238E27FC236}">
                <a16:creationId xmlns:a16="http://schemas.microsoft.com/office/drawing/2014/main" id="{CA616D80-2774-EB18-EA42-7EE5B9D4368B}"/>
              </a:ext>
            </a:extLst>
          </p:cNvPr>
          <p:cNvSpPr>
            <a:spLocks noGrp="1"/>
          </p:cNvSpPr>
          <p:nvPr>
            <p:ph type="ftr" sz="quarter" idx="11"/>
          </p:nvPr>
        </p:nvSpPr>
        <p:spPr/>
        <p:txBody>
          <a:bodyPr/>
          <a:lstStyle/>
          <a:p>
            <a:r>
              <a:rPr lang="da-DK"/>
              <a:t>Sikkerhedsstyrelsen</a:t>
            </a:r>
          </a:p>
        </p:txBody>
      </p:sp>
      <p:sp>
        <p:nvSpPr>
          <p:cNvPr id="8" name="Pladsholder til slidenummer 7">
            <a:extLst>
              <a:ext uri="{FF2B5EF4-FFF2-40B4-BE49-F238E27FC236}">
                <a16:creationId xmlns:a16="http://schemas.microsoft.com/office/drawing/2014/main" id="{A5FC8883-A6D2-33D4-BA0B-4D5588EF4901}"/>
              </a:ext>
            </a:extLst>
          </p:cNvPr>
          <p:cNvSpPr>
            <a:spLocks noGrp="1"/>
          </p:cNvSpPr>
          <p:nvPr>
            <p:ph type="sldNum" sz="quarter" idx="12"/>
          </p:nvPr>
        </p:nvSpPr>
        <p:spPr/>
        <p:txBody>
          <a:bodyPr/>
          <a:lstStyle/>
          <a:p>
            <a:fld id="{15B68EBF-68D0-4C65-A5A0-9AF2BF6CD718}" type="slidenum">
              <a:rPr lang="da-DK" smtClean="0"/>
              <a:t>18</a:t>
            </a:fld>
            <a:endParaRPr lang="da-DK"/>
          </a:p>
        </p:txBody>
      </p:sp>
      <p:sp>
        <p:nvSpPr>
          <p:cNvPr id="2" name="Titel 1">
            <a:extLst>
              <a:ext uri="{FF2B5EF4-FFF2-40B4-BE49-F238E27FC236}">
                <a16:creationId xmlns:a16="http://schemas.microsoft.com/office/drawing/2014/main" id="{738695CF-9689-9D90-E07D-E261CA5D3586}"/>
              </a:ext>
            </a:extLst>
          </p:cNvPr>
          <p:cNvSpPr>
            <a:spLocks noGrp="1"/>
          </p:cNvSpPr>
          <p:nvPr>
            <p:ph type="title"/>
          </p:nvPr>
        </p:nvSpPr>
        <p:spPr>
          <a:xfrm>
            <a:off x="542927" y="331200"/>
            <a:ext cx="9813185" cy="651660"/>
          </a:xfrm>
        </p:spPr>
        <p:txBody>
          <a:bodyPr/>
          <a:lstStyle/>
          <a:p>
            <a:r>
              <a:rPr lang="da-DK" dirty="0"/>
              <a:t>Fælles opsamling – hvad fandt I frem til? </a:t>
            </a:r>
            <a:endParaRPr lang="en-US" dirty="0"/>
          </a:p>
        </p:txBody>
      </p:sp>
      <p:sp>
        <p:nvSpPr>
          <p:cNvPr id="10" name="Pladsholder til tekst 9">
            <a:extLst>
              <a:ext uri="{FF2B5EF4-FFF2-40B4-BE49-F238E27FC236}">
                <a16:creationId xmlns:a16="http://schemas.microsoft.com/office/drawing/2014/main" id="{20A7AA0C-799B-B234-3AC3-4022FBB09BBD}"/>
              </a:ext>
            </a:extLst>
          </p:cNvPr>
          <p:cNvSpPr>
            <a:spLocks noGrp="1"/>
          </p:cNvSpPr>
          <p:nvPr>
            <p:ph type="body" sz="quarter" idx="15"/>
          </p:nvPr>
        </p:nvSpPr>
        <p:spPr/>
        <p:txBody>
          <a:bodyPr/>
          <a:lstStyle/>
          <a:p>
            <a:r>
              <a:rPr lang="en-US" dirty="0"/>
              <a:t>Side</a:t>
            </a:r>
          </a:p>
        </p:txBody>
      </p:sp>
      <p:sp>
        <p:nvSpPr>
          <p:cNvPr id="5" name="Tekstfelt 4">
            <a:extLst>
              <a:ext uri="{FF2B5EF4-FFF2-40B4-BE49-F238E27FC236}">
                <a16:creationId xmlns:a16="http://schemas.microsoft.com/office/drawing/2014/main" id="{569D008E-4DD1-4C55-974F-C5F384C75342}"/>
              </a:ext>
            </a:extLst>
          </p:cNvPr>
          <p:cNvSpPr txBox="1"/>
          <p:nvPr/>
        </p:nvSpPr>
        <p:spPr>
          <a:xfrm>
            <a:off x="542927" y="2123535"/>
            <a:ext cx="6687213" cy="769441"/>
          </a:xfrm>
          <a:prstGeom prst="rect">
            <a:avLst/>
          </a:prstGeom>
          <a:noFill/>
        </p:spPr>
        <p:txBody>
          <a:bodyPr wrap="square" rtlCol="0">
            <a:spAutoFit/>
          </a:bodyPr>
          <a:lstStyle/>
          <a:p>
            <a:r>
              <a:rPr lang="da-DK" sz="2200" dirty="0"/>
              <a:t>Nu hvor I har talt om alle spørgsmålene, gennemgår vi fælles, hvad I har fundet ud af.</a:t>
            </a:r>
          </a:p>
        </p:txBody>
      </p:sp>
    </p:spTree>
    <p:custDataLst>
      <p:tags r:id="rId1"/>
    </p:custDataLst>
    <p:extLst>
      <p:ext uri="{BB962C8B-B14F-4D97-AF65-F5344CB8AC3E}">
        <p14:creationId xmlns:p14="http://schemas.microsoft.com/office/powerpoint/2010/main" val="1051383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ladsholder til sidefod 18">
            <a:extLst>
              <a:ext uri="{FF2B5EF4-FFF2-40B4-BE49-F238E27FC236}">
                <a16:creationId xmlns:a16="http://schemas.microsoft.com/office/drawing/2014/main" id="{DF6F8E5D-CDA5-8303-A843-5E35BB0B8988}"/>
              </a:ext>
            </a:extLst>
          </p:cNvPr>
          <p:cNvSpPr>
            <a:spLocks noGrp="1"/>
          </p:cNvSpPr>
          <p:nvPr>
            <p:ph type="ftr" sz="quarter" idx="11"/>
          </p:nvPr>
        </p:nvSpPr>
        <p:spPr/>
        <p:txBody>
          <a:bodyPr/>
          <a:lstStyle/>
          <a:p>
            <a:r>
              <a:rPr lang="da-DK"/>
              <a:t>Sikkerhedsstyrelsen</a:t>
            </a:r>
          </a:p>
        </p:txBody>
      </p:sp>
      <p:sp>
        <p:nvSpPr>
          <p:cNvPr id="20" name="Pladsholder til slidenummer 19">
            <a:extLst>
              <a:ext uri="{FF2B5EF4-FFF2-40B4-BE49-F238E27FC236}">
                <a16:creationId xmlns:a16="http://schemas.microsoft.com/office/drawing/2014/main" id="{0B40386C-A642-16F7-E1D2-CBC3B872C6D8}"/>
              </a:ext>
            </a:extLst>
          </p:cNvPr>
          <p:cNvSpPr>
            <a:spLocks noGrp="1"/>
          </p:cNvSpPr>
          <p:nvPr>
            <p:ph type="sldNum" sz="quarter" idx="12"/>
          </p:nvPr>
        </p:nvSpPr>
        <p:spPr/>
        <p:txBody>
          <a:bodyPr/>
          <a:lstStyle/>
          <a:p>
            <a:fld id="{15B68EBF-68D0-4C65-A5A0-9AF2BF6CD718}" type="slidenum">
              <a:rPr lang="da-DK" smtClean="0"/>
              <a:pPr/>
              <a:t>19</a:t>
            </a:fld>
            <a:endParaRPr lang="da-DK"/>
          </a:p>
        </p:txBody>
      </p:sp>
      <p:sp>
        <p:nvSpPr>
          <p:cNvPr id="2" name="Titel 1">
            <a:extLst>
              <a:ext uri="{FF2B5EF4-FFF2-40B4-BE49-F238E27FC236}">
                <a16:creationId xmlns:a16="http://schemas.microsoft.com/office/drawing/2014/main" id="{6E2EDFF3-7004-B0B8-001A-5171E8C57082}"/>
              </a:ext>
            </a:extLst>
          </p:cNvPr>
          <p:cNvSpPr>
            <a:spLocks noGrp="1"/>
          </p:cNvSpPr>
          <p:nvPr>
            <p:ph type="title"/>
          </p:nvPr>
        </p:nvSpPr>
        <p:spPr/>
        <p:txBody>
          <a:bodyPr/>
          <a:lstStyle/>
          <a:p>
            <a:r>
              <a:rPr lang="da-DK" dirty="0"/>
              <a:t>Øvelse 4: Returretten er på spil</a:t>
            </a:r>
            <a:endParaRPr lang="en-US" dirty="0"/>
          </a:p>
        </p:txBody>
      </p:sp>
      <p:sp>
        <p:nvSpPr>
          <p:cNvPr id="4" name="Pladsholder til tekst 3">
            <a:extLst>
              <a:ext uri="{FF2B5EF4-FFF2-40B4-BE49-F238E27FC236}">
                <a16:creationId xmlns:a16="http://schemas.microsoft.com/office/drawing/2014/main" id="{C0BBBD92-62B1-2C80-9667-B20E0552F6A9}"/>
              </a:ext>
            </a:extLst>
          </p:cNvPr>
          <p:cNvSpPr>
            <a:spLocks noGrp="1"/>
          </p:cNvSpPr>
          <p:nvPr>
            <p:ph type="body" sz="quarter" idx="14"/>
          </p:nvPr>
        </p:nvSpPr>
        <p:spPr/>
        <p:txBody>
          <a:bodyPr/>
          <a:lstStyle/>
          <a:p>
            <a:r>
              <a:rPr lang="en-US" dirty="0"/>
              <a:t>Side</a:t>
            </a:r>
          </a:p>
        </p:txBody>
      </p:sp>
      <p:sp>
        <p:nvSpPr>
          <p:cNvPr id="24" name="Tekstfelt 23">
            <a:extLst>
              <a:ext uri="{FF2B5EF4-FFF2-40B4-BE49-F238E27FC236}">
                <a16:creationId xmlns:a16="http://schemas.microsoft.com/office/drawing/2014/main" id="{0A1604B6-E363-4CE8-951F-2D765FF4969B}"/>
              </a:ext>
            </a:extLst>
          </p:cNvPr>
          <p:cNvSpPr txBox="1"/>
          <p:nvPr/>
        </p:nvSpPr>
        <p:spPr>
          <a:xfrm>
            <a:off x="542927" y="2123535"/>
            <a:ext cx="7333382" cy="3816429"/>
          </a:xfrm>
          <a:prstGeom prst="rect">
            <a:avLst/>
          </a:prstGeom>
          <a:noFill/>
        </p:spPr>
        <p:txBody>
          <a:bodyPr wrap="square" rtlCol="0">
            <a:spAutoFit/>
          </a:bodyPr>
          <a:lstStyle/>
          <a:p>
            <a:r>
              <a:rPr lang="da-DK" sz="2200" dirty="0"/>
              <a:t>I denne øvelse skal vi se videoklippet,</a:t>
            </a:r>
          </a:p>
          <a:p>
            <a:r>
              <a:rPr lang="da-DK" sz="2200" dirty="0"/>
              <a:t>der viser, at det ikke er alle steder, at du har </a:t>
            </a:r>
          </a:p>
          <a:p>
            <a:r>
              <a:rPr lang="da-DK" sz="2200" dirty="0"/>
              <a:t>en reel returret. Det er især skidt, hvis produktet </a:t>
            </a:r>
          </a:p>
          <a:p>
            <a:r>
              <a:rPr lang="da-DK" sz="2200" dirty="0"/>
              <a:t>for eksempel er gået i stykker ved levering, </a:t>
            </a:r>
          </a:p>
          <a:p>
            <a:r>
              <a:rPr lang="da-DK" sz="2200" dirty="0"/>
              <a:t>eller hvis det går i stykker efter kort tids brug.</a:t>
            </a:r>
          </a:p>
          <a:p>
            <a:endParaRPr lang="da-DK" sz="2200" dirty="0"/>
          </a:p>
          <a:p>
            <a:r>
              <a:rPr lang="da-DK" sz="2200" dirty="0"/>
              <a:t>Dernæst skal I </a:t>
            </a:r>
            <a:r>
              <a:rPr lang="da-DK" sz="2200" dirty="0" err="1"/>
              <a:t>i</a:t>
            </a:r>
            <a:r>
              <a:rPr lang="da-DK" sz="2200" dirty="0"/>
              <a:t> mindre grupper tale om, hvad </a:t>
            </a:r>
          </a:p>
          <a:p>
            <a:r>
              <a:rPr lang="da-DK" sz="2200" dirty="0"/>
              <a:t>I synes om filmen og tale om, hvad personen</a:t>
            </a:r>
          </a:p>
          <a:p>
            <a:r>
              <a:rPr lang="da-DK" sz="2200" dirty="0"/>
              <a:t>i videoklippet kunne have gjort anderledes for </a:t>
            </a:r>
          </a:p>
          <a:p>
            <a:r>
              <a:rPr lang="da-DK" sz="2200" dirty="0"/>
              <a:t>at undgå situationen? Og hvad ville du gøre,</a:t>
            </a:r>
          </a:p>
          <a:p>
            <a:r>
              <a:rPr lang="da-DK" sz="2200" dirty="0"/>
              <a:t>hvis du var i den samme situation?</a:t>
            </a:r>
          </a:p>
        </p:txBody>
      </p:sp>
      <p:pic>
        <p:nvPicPr>
          <p:cNvPr id="7" name="Grafik 6" descr="Afspil symbol">
            <a:hlinkClick r:id="rId3"/>
            <a:extLst>
              <a:ext uri="{FF2B5EF4-FFF2-40B4-BE49-F238E27FC236}">
                <a16:creationId xmlns:a16="http://schemas.microsoft.com/office/drawing/2014/main" id="{F400811E-61B8-4757-98F1-B825ECC501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64482" y="3206538"/>
            <a:ext cx="3963684" cy="1745672"/>
          </a:xfrm>
          <a:prstGeom prst="rect">
            <a:avLst/>
          </a:prstGeom>
        </p:spPr>
      </p:pic>
    </p:spTree>
    <p:custDataLst>
      <p:tags r:id="rId1"/>
    </p:custDataLst>
    <p:extLst>
      <p:ext uri="{BB962C8B-B14F-4D97-AF65-F5344CB8AC3E}">
        <p14:creationId xmlns:p14="http://schemas.microsoft.com/office/powerpoint/2010/main" val="3764416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sidefod 6">
            <a:extLst>
              <a:ext uri="{FF2B5EF4-FFF2-40B4-BE49-F238E27FC236}">
                <a16:creationId xmlns:a16="http://schemas.microsoft.com/office/drawing/2014/main" id="{CA616D80-2774-EB18-EA42-7EE5B9D4368B}"/>
              </a:ext>
            </a:extLst>
          </p:cNvPr>
          <p:cNvSpPr>
            <a:spLocks noGrp="1"/>
          </p:cNvSpPr>
          <p:nvPr>
            <p:ph type="ftr" sz="quarter" idx="11"/>
          </p:nvPr>
        </p:nvSpPr>
        <p:spPr/>
        <p:txBody>
          <a:bodyPr/>
          <a:lstStyle/>
          <a:p>
            <a:r>
              <a:rPr lang="da-DK"/>
              <a:t>Sikkerhedsstyrelsen</a:t>
            </a:r>
          </a:p>
        </p:txBody>
      </p:sp>
      <p:sp>
        <p:nvSpPr>
          <p:cNvPr id="8" name="Pladsholder til slidenummer 7">
            <a:extLst>
              <a:ext uri="{FF2B5EF4-FFF2-40B4-BE49-F238E27FC236}">
                <a16:creationId xmlns:a16="http://schemas.microsoft.com/office/drawing/2014/main" id="{A5FC8883-A6D2-33D4-BA0B-4D5588EF4901}"/>
              </a:ext>
            </a:extLst>
          </p:cNvPr>
          <p:cNvSpPr>
            <a:spLocks noGrp="1"/>
          </p:cNvSpPr>
          <p:nvPr>
            <p:ph type="sldNum" sz="quarter" idx="12"/>
          </p:nvPr>
        </p:nvSpPr>
        <p:spPr/>
        <p:txBody>
          <a:bodyPr/>
          <a:lstStyle/>
          <a:p>
            <a:fld id="{15B68EBF-68D0-4C65-A5A0-9AF2BF6CD718}" type="slidenum">
              <a:rPr lang="da-DK" smtClean="0"/>
              <a:t>2</a:t>
            </a:fld>
            <a:endParaRPr lang="da-DK"/>
          </a:p>
        </p:txBody>
      </p:sp>
      <p:sp>
        <p:nvSpPr>
          <p:cNvPr id="2" name="Titel 1">
            <a:extLst>
              <a:ext uri="{FF2B5EF4-FFF2-40B4-BE49-F238E27FC236}">
                <a16:creationId xmlns:a16="http://schemas.microsoft.com/office/drawing/2014/main" id="{738695CF-9689-9D90-E07D-E261CA5D3586}"/>
              </a:ext>
            </a:extLst>
          </p:cNvPr>
          <p:cNvSpPr>
            <a:spLocks noGrp="1"/>
          </p:cNvSpPr>
          <p:nvPr>
            <p:ph type="title"/>
          </p:nvPr>
        </p:nvSpPr>
        <p:spPr/>
        <p:txBody>
          <a:bodyPr/>
          <a:lstStyle/>
          <a:p>
            <a:r>
              <a:rPr lang="da-DK" dirty="0"/>
              <a:t>Velkommen i min onlinebutik</a:t>
            </a:r>
            <a:endParaRPr lang="en-US" dirty="0"/>
          </a:p>
        </p:txBody>
      </p:sp>
      <p:sp>
        <p:nvSpPr>
          <p:cNvPr id="10" name="Pladsholder til tekst 9">
            <a:extLst>
              <a:ext uri="{FF2B5EF4-FFF2-40B4-BE49-F238E27FC236}">
                <a16:creationId xmlns:a16="http://schemas.microsoft.com/office/drawing/2014/main" id="{20A7AA0C-799B-B234-3AC3-4022FBB09BBD}"/>
              </a:ext>
            </a:extLst>
          </p:cNvPr>
          <p:cNvSpPr>
            <a:spLocks noGrp="1"/>
          </p:cNvSpPr>
          <p:nvPr>
            <p:ph type="body" sz="quarter" idx="15"/>
          </p:nvPr>
        </p:nvSpPr>
        <p:spPr/>
        <p:txBody>
          <a:bodyPr/>
          <a:lstStyle/>
          <a:p>
            <a:r>
              <a:rPr lang="en-US" dirty="0"/>
              <a:t>Side</a:t>
            </a:r>
          </a:p>
        </p:txBody>
      </p:sp>
      <p:sp>
        <p:nvSpPr>
          <p:cNvPr id="5" name="Tekstfelt 4">
            <a:extLst>
              <a:ext uri="{FF2B5EF4-FFF2-40B4-BE49-F238E27FC236}">
                <a16:creationId xmlns:a16="http://schemas.microsoft.com/office/drawing/2014/main" id="{569D008E-4DD1-4C55-974F-C5F384C75342}"/>
              </a:ext>
            </a:extLst>
          </p:cNvPr>
          <p:cNvSpPr txBox="1"/>
          <p:nvPr/>
        </p:nvSpPr>
        <p:spPr>
          <a:xfrm>
            <a:off x="542927" y="2123536"/>
            <a:ext cx="5768973" cy="1446550"/>
          </a:xfrm>
          <a:prstGeom prst="rect">
            <a:avLst/>
          </a:prstGeom>
          <a:noFill/>
        </p:spPr>
        <p:txBody>
          <a:bodyPr wrap="square" rtlCol="0">
            <a:spAutoFit/>
          </a:bodyPr>
          <a:lstStyle/>
          <a:p>
            <a:r>
              <a:rPr lang="da-DK" sz="2200" dirty="0"/>
              <a:t>Det er blevet populært at handle online</a:t>
            </a:r>
          </a:p>
          <a:p>
            <a:r>
              <a:rPr lang="da-DK" sz="2200" dirty="0"/>
              <a:t> – alt fra legetøj til elektronik. </a:t>
            </a:r>
          </a:p>
          <a:p>
            <a:endParaRPr lang="da-DK" sz="2200" dirty="0"/>
          </a:p>
          <a:p>
            <a:r>
              <a:rPr lang="da-DK" sz="2200" dirty="0"/>
              <a:t>Men pas på! Sikkerheden kan være på spil. </a:t>
            </a:r>
          </a:p>
        </p:txBody>
      </p:sp>
      <p:pic>
        <p:nvPicPr>
          <p:cNvPr id="9" name="Pladsholder til billede 8" descr="Billede af en mand der stå ved et lykkehjul">
            <a:extLst>
              <a:ext uri="{FF2B5EF4-FFF2-40B4-BE49-F238E27FC236}">
                <a16:creationId xmlns:a16="http://schemas.microsoft.com/office/drawing/2014/main" id="{344C1D06-7DE9-47FD-905F-E7C31F9532D3}"/>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20207" r="41239"/>
          <a:stretch/>
        </p:blipFill>
        <p:spPr>
          <a:xfrm>
            <a:off x="7757162" y="1321768"/>
            <a:ext cx="3793601" cy="5536232"/>
          </a:xfrm>
        </p:spPr>
      </p:pic>
    </p:spTree>
    <p:custDataLst>
      <p:tags r:id="rId1"/>
    </p:custDataLst>
    <p:extLst>
      <p:ext uri="{BB962C8B-B14F-4D97-AF65-F5344CB8AC3E}">
        <p14:creationId xmlns:p14="http://schemas.microsoft.com/office/powerpoint/2010/main" val="40630631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billede 3" descr="Billede af en indkøbsvogn med pakker">
            <a:extLst>
              <a:ext uri="{FF2B5EF4-FFF2-40B4-BE49-F238E27FC236}">
                <a16:creationId xmlns:a16="http://schemas.microsoft.com/office/drawing/2014/main" id="{39247A71-89A4-452D-AD5D-95AD70F0B66D}"/>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33231" t="1127" r="23048" b="3193"/>
          <a:stretch/>
        </p:blipFill>
        <p:spPr>
          <a:xfrm>
            <a:off x="7757162" y="1321768"/>
            <a:ext cx="3793601" cy="5536232"/>
          </a:xfrm>
        </p:spPr>
      </p:pic>
      <p:sp>
        <p:nvSpPr>
          <p:cNvPr id="7" name="Pladsholder til sidefod 6">
            <a:extLst>
              <a:ext uri="{FF2B5EF4-FFF2-40B4-BE49-F238E27FC236}">
                <a16:creationId xmlns:a16="http://schemas.microsoft.com/office/drawing/2014/main" id="{CA616D80-2774-EB18-EA42-7EE5B9D4368B}"/>
              </a:ext>
            </a:extLst>
          </p:cNvPr>
          <p:cNvSpPr>
            <a:spLocks noGrp="1"/>
          </p:cNvSpPr>
          <p:nvPr>
            <p:ph type="ftr" sz="quarter" idx="11"/>
          </p:nvPr>
        </p:nvSpPr>
        <p:spPr/>
        <p:txBody>
          <a:bodyPr/>
          <a:lstStyle/>
          <a:p>
            <a:r>
              <a:rPr lang="da-DK"/>
              <a:t>Sikkerhedsstyrelsen</a:t>
            </a:r>
          </a:p>
        </p:txBody>
      </p:sp>
      <p:sp>
        <p:nvSpPr>
          <p:cNvPr id="8" name="Pladsholder til slidenummer 7">
            <a:extLst>
              <a:ext uri="{FF2B5EF4-FFF2-40B4-BE49-F238E27FC236}">
                <a16:creationId xmlns:a16="http://schemas.microsoft.com/office/drawing/2014/main" id="{A5FC8883-A6D2-33D4-BA0B-4D5588EF4901}"/>
              </a:ext>
            </a:extLst>
          </p:cNvPr>
          <p:cNvSpPr>
            <a:spLocks noGrp="1"/>
          </p:cNvSpPr>
          <p:nvPr>
            <p:ph type="sldNum" sz="quarter" idx="12"/>
          </p:nvPr>
        </p:nvSpPr>
        <p:spPr/>
        <p:txBody>
          <a:bodyPr/>
          <a:lstStyle/>
          <a:p>
            <a:fld id="{15B68EBF-68D0-4C65-A5A0-9AF2BF6CD718}" type="slidenum">
              <a:rPr lang="da-DK" smtClean="0"/>
              <a:t>20</a:t>
            </a:fld>
            <a:endParaRPr lang="da-DK"/>
          </a:p>
        </p:txBody>
      </p:sp>
      <p:sp>
        <p:nvSpPr>
          <p:cNvPr id="2" name="Titel 1">
            <a:extLst>
              <a:ext uri="{FF2B5EF4-FFF2-40B4-BE49-F238E27FC236}">
                <a16:creationId xmlns:a16="http://schemas.microsoft.com/office/drawing/2014/main" id="{738695CF-9689-9D90-E07D-E261CA5D3586}"/>
              </a:ext>
            </a:extLst>
          </p:cNvPr>
          <p:cNvSpPr>
            <a:spLocks noGrp="1"/>
          </p:cNvSpPr>
          <p:nvPr>
            <p:ph type="title"/>
          </p:nvPr>
        </p:nvSpPr>
        <p:spPr>
          <a:xfrm>
            <a:off x="542927" y="331200"/>
            <a:ext cx="9813185" cy="651660"/>
          </a:xfrm>
        </p:spPr>
        <p:txBody>
          <a:bodyPr/>
          <a:lstStyle/>
          <a:p>
            <a:r>
              <a:rPr lang="da-DK" dirty="0"/>
              <a:t>Fakta – Fortrydelsesret</a:t>
            </a:r>
            <a:endParaRPr lang="en-US" dirty="0"/>
          </a:p>
        </p:txBody>
      </p:sp>
      <p:sp>
        <p:nvSpPr>
          <p:cNvPr id="10" name="Pladsholder til tekst 9">
            <a:extLst>
              <a:ext uri="{FF2B5EF4-FFF2-40B4-BE49-F238E27FC236}">
                <a16:creationId xmlns:a16="http://schemas.microsoft.com/office/drawing/2014/main" id="{20A7AA0C-799B-B234-3AC3-4022FBB09BBD}"/>
              </a:ext>
            </a:extLst>
          </p:cNvPr>
          <p:cNvSpPr>
            <a:spLocks noGrp="1"/>
          </p:cNvSpPr>
          <p:nvPr>
            <p:ph type="body" sz="quarter" idx="15"/>
          </p:nvPr>
        </p:nvSpPr>
        <p:spPr/>
        <p:txBody>
          <a:bodyPr/>
          <a:lstStyle/>
          <a:p>
            <a:r>
              <a:rPr lang="en-US" dirty="0"/>
              <a:t>Side</a:t>
            </a:r>
          </a:p>
        </p:txBody>
      </p:sp>
      <p:sp>
        <p:nvSpPr>
          <p:cNvPr id="5" name="Tekstfelt 4">
            <a:extLst>
              <a:ext uri="{FF2B5EF4-FFF2-40B4-BE49-F238E27FC236}">
                <a16:creationId xmlns:a16="http://schemas.microsoft.com/office/drawing/2014/main" id="{569D008E-4DD1-4C55-974F-C5F384C75342}"/>
              </a:ext>
            </a:extLst>
          </p:cNvPr>
          <p:cNvSpPr txBox="1"/>
          <p:nvPr/>
        </p:nvSpPr>
        <p:spPr>
          <a:xfrm>
            <a:off x="542927" y="2123535"/>
            <a:ext cx="6687213" cy="3477875"/>
          </a:xfrm>
          <a:prstGeom prst="rect">
            <a:avLst/>
          </a:prstGeom>
          <a:noFill/>
        </p:spPr>
        <p:txBody>
          <a:bodyPr wrap="square" rtlCol="0">
            <a:spAutoFit/>
          </a:bodyPr>
          <a:lstStyle/>
          <a:p>
            <a:r>
              <a:rPr lang="da-DK" sz="2200" dirty="0"/>
              <a:t>Køber du en vare på nettet, kan du ikke mærke på varen eller prøve den, før du har betalt og fået den tilsendt. Derfor har du altid, hvis du handler i danske og EU-webshops, mulighed for at fortryde dit køb i op til 14 dage efter, du har modtaget varen. </a:t>
            </a:r>
          </a:p>
          <a:p>
            <a:endParaRPr lang="da-DK" sz="2200" dirty="0"/>
          </a:p>
          <a:p>
            <a:r>
              <a:rPr lang="da-DK" sz="2200" dirty="0"/>
              <a:t>Din fortrydelsesfrist starter først, når du har modtaget varen, fx når den er lagt i din postkasse, når den efter aftale med dig er lagt i et skur eller lignende, eller når du har hentet den i pakkeudleveringen.</a:t>
            </a:r>
          </a:p>
        </p:txBody>
      </p:sp>
    </p:spTree>
    <p:custDataLst>
      <p:tags r:id="rId1"/>
    </p:custDataLst>
    <p:extLst>
      <p:ext uri="{BB962C8B-B14F-4D97-AF65-F5344CB8AC3E}">
        <p14:creationId xmlns:p14="http://schemas.microsoft.com/office/powerpoint/2010/main" val="39211286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billede 3" descr="Billede af et verdenskort">
            <a:extLst>
              <a:ext uri="{FF2B5EF4-FFF2-40B4-BE49-F238E27FC236}">
                <a16:creationId xmlns:a16="http://schemas.microsoft.com/office/drawing/2014/main" id="{EACACE56-C6AB-428D-B35F-A998F164A5BA}"/>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43269" r="18177"/>
          <a:stretch/>
        </p:blipFill>
        <p:spPr>
          <a:xfrm>
            <a:off x="7757162" y="1321768"/>
            <a:ext cx="3793601" cy="5536232"/>
          </a:xfrm>
        </p:spPr>
      </p:pic>
      <p:sp>
        <p:nvSpPr>
          <p:cNvPr id="7" name="Pladsholder til sidefod 6">
            <a:extLst>
              <a:ext uri="{FF2B5EF4-FFF2-40B4-BE49-F238E27FC236}">
                <a16:creationId xmlns:a16="http://schemas.microsoft.com/office/drawing/2014/main" id="{CA616D80-2774-EB18-EA42-7EE5B9D4368B}"/>
              </a:ext>
            </a:extLst>
          </p:cNvPr>
          <p:cNvSpPr>
            <a:spLocks noGrp="1"/>
          </p:cNvSpPr>
          <p:nvPr>
            <p:ph type="ftr" sz="quarter" idx="11"/>
          </p:nvPr>
        </p:nvSpPr>
        <p:spPr/>
        <p:txBody>
          <a:bodyPr/>
          <a:lstStyle/>
          <a:p>
            <a:r>
              <a:rPr lang="da-DK"/>
              <a:t>Sikkerhedsstyrelsen</a:t>
            </a:r>
          </a:p>
        </p:txBody>
      </p:sp>
      <p:sp>
        <p:nvSpPr>
          <p:cNvPr id="8" name="Pladsholder til slidenummer 7">
            <a:extLst>
              <a:ext uri="{FF2B5EF4-FFF2-40B4-BE49-F238E27FC236}">
                <a16:creationId xmlns:a16="http://schemas.microsoft.com/office/drawing/2014/main" id="{A5FC8883-A6D2-33D4-BA0B-4D5588EF4901}"/>
              </a:ext>
            </a:extLst>
          </p:cNvPr>
          <p:cNvSpPr>
            <a:spLocks noGrp="1"/>
          </p:cNvSpPr>
          <p:nvPr>
            <p:ph type="sldNum" sz="quarter" idx="12"/>
          </p:nvPr>
        </p:nvSpPr>
        <p:spPr/>
        <p:txBody>
          <a:bodyPr/>
          <a:lstStyle/>
          <a:p>
            <a:fld id="{15B68EBF-68D0-4C65-A5A0-9AF2BF6CD718}" type="slidenum">
              <a:rPr lang="da-DK" smtClean="0"/>
              <a:t>21</a:t>
            </a:fld>
            <a:endParaRPr lang="da-DK"/>
          </a:p>
        </p:txBody>
      </p:sp>
      <p:sp>
        <p:nvSpPr>
          <p:cNvPr id="2" name="Titel 1">
            <a:extLst>
              <a:ext uri="{FF2B5EF4-FFF2-40B4-BE49-F238E27FC236}">
                <a16:creationId xmlns:a16="http://schemas.microsoft.com/office/drawing/2014/main" id="{738695CF-9689-9D90-E07D-E261CA5D3586}"/>
              </a:ext>
            </a:extLst>
          </p:cNvPr>
          <p:cNvSpPr>
            <a:spLocks noGrp="1"/>
          </p:cNvSpPr>
          <p:nvPr>
            <p:ph type="title"/>
          </p:nvPr>
        </p:nvSpPr>
        <p:spPr>
          <a:xfrm>
            <a:off x="542927" y="331200"/>
            <a:ext cx="9813185" cy="651660"/>
          </a:xfrm>
        </p:spPr>
        <p:txBody>
          <a:bodyPr/>
          <a:lstStyle/>
          <a:p>
            <a:r>
              <a:rPr lang="da-DK" dirty="0"/>
              <a:t>Fakta – Fortrydelsesret</a:t>
            </a:r>
            <a:endParaRPr lang="en-US" dirty="0"/>
          </a:p>
        </p:txBody>
      </p:sp>
      <p:sp>
        <p:nvSpPr>
          <p:cNvPr id="10" name="Pladsholder til tekst 9">
            <a:extLst>
              <a:ext uri="{FF2B5EF4-FFF2-40B4-BE49-F238E27FC236}">
                <a16:creationId xmlns:a16="http://schemas.microsoft.com/office/drawing/2014/main" id="{20A7AA0C-799B-B234-3AC3-4022FBB09BBD}"/>
              </a:ext>
            </a:extLst>
          </p:cNvPr>
          <p:cNvSpPr>
            <a:spLocks noGrp="1"/>
          </p:cNvSpPr>
          <p:nvPr>
            <p:ph type="body" sz="quarter" idx="15"/>
          </p:nvPr>
        </p:nvSpPr>
        <p:spPr/>
        <p:txBody>
          <a:bodyPr/>
          <a:lstStyle/>
          <a:p>
            <a:r>
              <a:rPr lang="en-US" dirty="0"/>
              <a:t>Side</a:t>
            </a:r>
          </a:p>
        </p:txBody>
      </p:sp>
      <p:sp>
        <p:nvSpPr>
          <p:cNvPr id="5" name="Tekstfelt 4">
            <a:extLst>
              <a:ext uri="{FF2B5EF4-FFF2-40B4-BE49-F238E27FC236}">
                <a16:creationId xmlns:a16="http://schemas.microsoft.com/office/drawing/2014/main" id="{569D008E-4DD1-4C55-974F-C5F384C75342}"/>
              </a:ext>
            </a:extLst>
          </p:cNvPr>
          <p:cNvSpPr txBox="1"/>
          <p:nvPr/>
        </p:nvSpPr>
        <p:spPr>
          <a:xfrm>
            <a:off x="542927" y="2123535"/>
            <a:ext cx="6687213" cy="2800767"/>
          </a:xfrm>
          <a:prstGeom prst="rect">
            <a:avLst/>
          </a:prstGeom>
          <a:noFill/>
        </p:spPr>
        <p:txBody>
          <a:bodyPr wrap="square" rtlCol="0">
            <a:spAutoFit/>
          </a:bodyPr>
          <a:lstStyle/>
          <a:p>
            <a:r>
              <a:rPr lang="da-DK" sz="2200" dirty="0"/>
              <a:t>Handler du udenfor EU, har du kun ret til at fortryde købet, hvis dette er aftalt med sælgeren. Læs derfor altid handelsbetingelserne grundigt igennem, før du køber varen.</a:t>
            </a:r>
          </a:p>
          <a:p>
            <a:endParaRPr lang="da-DK" sz="2200" dirty="0"/>
          </a:p>
          <a:p>
            <a:r>
              <a:rPr lang="da-DK" sz="2200" dirty="0"/>
              <a:t>Fortrydelsesret er ikke det samme som reklamationsret. Du kan stadig klage over dit køb, </a:t>
            </a:r>
            <a:br>
              <a:rPr lang="da-DK" sz="2200" dirty="0"/>
            </a:br>
            <a:r>
              <a:rPr lang="da-DK" sz="2200" dirty="0"/>
              <a:t>hvis din vare går i stykker.</a:t>
            </a:r>
          </a:p>
        </p:txBody>
      </p:sp>
    </p:spTree>
    <p:custDataLst>
      <p:tags r:id="rId1"/>
    </p:custDataLst>
    <p:extLst>
      <p:ext uri="{BB962C8B-B14F-4D97-AF65-F5344CB8AC3E}">
        <p14:creationId xmlns:p14="http://schemas.microsoft.com/office/powerpoint/2010/main" val="3516857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dsholder til billede 10" descr="Billede af kugle med flag fra hele verden">
            <a:extLst>
              <a:ext uri="{FF2B5EF4-FFF2-40B4-BE49-F238E27FC236}">
                <a16:creationId xmlns:a16="http://schemas.microsoft.com/office/drawing/2014/main" id="{4D7777E2-FC49-4452-B94C-7D96984EED85}"/>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38449" t="5769" r="19506"/>
          <a:stretch/>
        </p:blipFill>
        <p:spPr>
          <a:xfrm>
            <a:off x="7757162" y="1321768"/>
            <a:ext cx="3793601" cy="5536232"/>
          </a:xfrm>
        </p:spPr>
      </p:pic>
      <p:sp>
        <p:nvSpPr>
          <p:cNvPr id="7" name="Pladsholder til sidefod 6">
            <a:extLst>
              <a:ext uri="{FF2B5EF4-FFF2-40B4-BE49-F238E27FC236}">
                <a16:creationId xmlns:a16="http://schemas.microsoft.com/office/drawing/2014/main" id="{CA616D80-2774-EB18-EA42-7EE5B9D4368B}"/>
              </a:ext>
            </a:extLst>
          </p:cNvPr>
          <p:cNvSpPr>
            <a:spLocks noGrp="1"/>
          </p:cNvSpPr>
          <p:nvPr>
            <p:ph type="ftr" sz="quarter" idx="11"/>
          </p:nvPr>
        </p:nvSpPr>
        <p:spPr/>
        <p:txBody>
          <a:bodyPr/>
          <a:lstStyle/>
          <a:p>
            <a:r>
              <a:rPr lang="da-DK"/>
              <a:t>Sikkerhedsstyrelsen</a:t>
            </a:r>
          </a:p>
        </p:txBody>
      </p:sp>
      <p:sp>
        <p:nvSpPr>
          <p:cNvPr id="8" name="Pladsholder til slidenummer 7">
            <a:extLst>
              <a:ext uri="{FF2B5EF4-FFF2-40B4-BE49-F238E27FC236}">
                <a16:creationId xmlns:a16="http://schemas.microsoft.com/office/drawing/2014/main" id="{A5FC8883-A6D2-33D4-BA0B-4D5588EF4901}"/>
              </a:ext>
            </a:extLst>
          </p:cNvPr>
          <p:cNvSpPr>
            <a:spLocks noGrp="1"/>
          </p:cNvSpPr>
          <p:nvPr>
            <p:ph type="sldNum" sz="quarter" idx="12"/>
          </p:nvPr>
        </p:nvSpPr>
        <p:spPr/>
        <p:txBody>
          <a:bodyPr/>
          <a:lstStyle/>
          <a:p>
            <a:fld id="{15B68EBF-68D0-4C65-A5A0-9AF2BF6CD718}" type="slidenum">
              <a:rPr lang="da-DK" smtClean="0"/>
              <a:t>22</a:t>
            </a:fld>
            <a:endParaRPr lang="da-DK"/>
          </a:p>
        </p:txBody>
      </p:sp>
      <p:sp>
        <p:nvSpPr>
          <p:cNvPr id="2" name="Titel 1">
            <a:extLst>
              <a:ext uri="{FF2B5EF4-FFF2-40B4-BE49-F238E27FC236}">
                <a16:creationId xmlns:a16="http://schemas.microsoft.com/office/drawing/2014/main" id="{738695CF-9689-9D90-E07D-E261CA5D3586}"/>
              </a:ext>
            </a:extLst>
          </p:cNvPr>
          <p:cNvSpPr>
            <a:spLocks noGrp="1"/>
          </p:cNvSpPr>
          <p:nvPr>
            <p:ph type="title"/>
          </p:nvPr>
        </p:nvSpPr>
        <p:spPr>
          <a:xfrm>
            <a:off x="542927" y="331200"/>
            <a:ext cx="9813185" cy="651660"/>
          </a:xfrm>
        </p:spPr>
        <p:txBody>
          <a:bodyPr/>
          <a:lstStyle/>
          <a:p>
            <a:r>
              <a:rPr lang="da-DK" dirty="0"/>
              <a:t>Fakta – Reklamationsret</a:t>
            </a:r>
            <a:endParaRPr lang="en-US" dirty="0"/>
          </a:p>
        </p:txBody>
      </p:sp>
      <p:sp>
        <p:nvSpPr>
          <p:cNvPr id="10" name="Pladsholder til tekst 9">
            <a:extLst>
              <a:ext uri="{FF2B5EF4-FFF2-40B4-BE49-F238E27FC236}">
                <a16:creationId xmlns:a16="http://schemas.microsoft.com/office/drawing/2014/main" id="{20A7AA0C-799B-B234-3AC3-4022FBB09BBD}"/>
              </a:ext>
            </a:extLst>
          </p:cNvPr>
          <p:cNvSpPr>
            <a:spLocks noGrp="1"/>
          </p:cNvSpPr>
          <p:nvPr>
            <p:ph type="body" sz="quarter" idx="15"/>
          </p:nvPr>
        </p:nvSpPr>
        <p:spPr/>
        <p:txBody>
          <a:bodyPr/>
          <a:lstStyle/>
          <a:p>
            <a:r>
              <a:rPr lang="en-US" dirty="0"/>
              <a:t>Side</a:t>
            </a:r>
          </a:p>
        </p:txBody>
      </p:sp>
      <p:sp>
        <p:nvSpPr>
          <p:cNvPr id="5" name="Tekstfelt 4">
            <a:extLst>
              <a:ext uri="{FF2B5EF4-FFF2-40B4-BE49-F238E27FC236}">
                <a16:creationId xmlns:a16="http://schemas.microsoft.com/office/drawing/2014/main" id="{569D008E-4DD1-4C55-974F-C5F384C75342}"/>
              </a:ext>
            </a:extLst>
          </p:cNvPr>
          <p:cNvSpPr txBox="1"/>
          <p:nvPr/>
        </p:nvSpPr>
        <p:spPr>
          <a:xfrm>
            <a:off x="542927" y="2123535"/>
            <a:ext cx="6687213" cy="2462213"/>
          </a:xfrm>
          <a:prstGeom prst="rect">
            <a:avLst/>
          </a:prstGeom>
          <a:noFill/>
        </p:spPr>
        <p:txBody>
          <a:bodyPr wrap="square" rtlCol="0">
            <a:spAutoFit/>
          </a:bodyPr>
          <a:lstStyle/>
          <a:p>
            <a:r>
              <a:rPr lang="da-DK" sz="2200" dirty="0"/>
              <a:t>Går din vare i stykker, eller er der fejl på den? Så kan du klage til sælgeren og gøre brug af dine forbrugerbeskyttede rettigheder.</a:t>
            </a:r>
          </a:p>
          <a:p>
            <a:endParaRPr lang="da-DK" sz="2200" dirty="0">
              <a:hlinkClick r:id="rId4" tooltip="Købeloven"/>
            </a:endParaRPr>
          </a:p>
          <a:p>
            <a:r>
              <a:rPr lang="da-DK" sz="2200" dirty="0"/>
              <a:t>Hvis du har købt varen i en webshop, der ligger i Danmark eller et andet EU-land, har du altid mindst to års reklamationsret.</a:t>
            </a:r>
          </a:p>
        </p:txBody>
      </p:sp>
    </p:spTree>
    <p:custDataLst>
      <p:tags r:id="rId1"/>
    </p:custDataLst>
    <p:extLst>
      <p:ext uri="{BB962C8B-B14F-4D97-AF65-F5344CB8AC3E}">
        <p14:creationId xmlns:p14="http://schemas.microsoft.com/office/powerpoint/2010/main" val="1049108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billede 3" descr="Billede af ødelagte høretelefoner">
            <a:extLst>
              <a:ext uri="{FF2B5EF4-FFF2-40B4-BE49-F238E27FC236}">
                <a16:creationId xmlns:a16="http://schemas.microsoft.com/office/drawing/2014/main" id="{CDAE91B3-C863-4D64-B1FE-C54FD3FF0574}"/>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39820" r="14486"/>
          <a:stretch/>
        </p:blipFill>
        <p:spPr>
          <a:xfrm>
            <a:off x="7757162" y="1321768"/>
            <a:ext cx="3793601" cy="5536232"/>
          </a:xfrm>
        </p:spPr>
      </p:pic>
      <p:sp>
        <p:nvSpPr>
          <p:cNvPr id="7" name="Pladsholder til sidefod 6">
            <a:extLst>
              <a:ext uri="{FF2B5EF4-FFF2-40B4-BE49-F238E27FC236}">
                <a16:creationId xmlns:a16="http://schemas.microsoft.com/office/drawing/2014/main" id="{CA616D80-2774-EB18-EA42-7EE5B9D4368B}"/>
              </a:ext>
            </a:extLst>
          </p:cNvPr>
          <p:cNvSpPr>
            <a:spLocks noGrp="1"/>
          </p:cNvSpPr>
          <p:nvPr>
            <p:ph type="ftr" sz="quarter" idx="11"/>
          </p:nvPr>
        </p:nvSpPr>
        <p:spPr/>
        <p:txBody>
          <a:bodyPr/>
          <a:lstStyle/>
          <a:p>
            <a:r>
              <a:rPr lang="da-DK"/>
              <a:t>Sikkerhedsstyrelsen</a:t>
            </a:r>
            <a:endParaRPr lang="da-DK" dirty="0"/>
          </a:p>
        </p:txBody>
      </p:sp>
      <p:sp>
        <p:nvSpPr>
          <p:cNvPr id="8" name="Pladsholder til slidenummer 7">
            <a:extLst>
              <a:ext uri="{FF2B5EF4-FFF2-40B4-BE49-F238E27FC236}">
                <a16:creationId xmlns:a16="http://schemas.microsoft.com/office/drawing/2014/main" id="{A5FC8883-A6D2-33D4-BA0B-4D5588EF4901}"/>
              </a:ext>
            </a:extLst>
          </p:cNvPr>
          <p:cNvSpPr>
            <a:spLocks noGrp="1"/>
          </p:cNvSpPr>
          <p:nvPr>
            <p:ph type="sldNum" sz="quarter" idx="12"/>
          </p:nvPr>
        </p:nvSpPr>
        <p:spPr/>
        <p:txBody>
          <a:bodyPr/>
          <a:lstStyle/>
          <a:p>
            <a:fld id="{15B68EBF-68D0-4C65-A5A0-9AF2BF6CD718}" type="slidenum">
              <a:rPr lang="da-DK" smtClean="0"/>
              <a:t>23</a:t>
            </a:fld>
            <a:endParaRPr lang="da-DK"/>
          </a:p>
        </p:txBody>
      </p:sp>
      <p:sp>
        <p:nvSpPr>
          <p:cNvPr id="2" name="Titel 1">
            <a:extLst>
              <a:ext uri="{FF2B5EF4-FFF2-40B4-BE49-F238E27FC236}">
                <a16:creationId xmlns:a16="http://schemas.microsoft.com/office/drawing/2014/main" id="{738695CF-9689-9D90-E07D-E261CA5D3586}"/>
              </a:ext>
            </a:extLst>
          </p:cNvPr>
          <p:cNvSpPr>
            <a:spLocks noGrp="1"/>
          </p:cNvSpPr>
          <p:nvPr>
            <p:ph type="title"/>
          </p:nvPr>
        </p:nvSpPr>
        <p:spPr>
          <a:xfrm>
            <a:off x="542927" y="331200"/>
            <a:ext cx="9813185" cy="651660"/>
          </a:xfrm>
        </p:spPr>
        <p:txBody>
          <a:bodyPr/>
          <a:lstStyle/>
          <a:p>
            <a:r>
              <a:rPr lang="da-DK" dirty="0"/>
              <a:t>Fakta – Reklamationsret</a:t>
            </a:r>
            <a:endParaRPr lang="en-US" dirty="0"/>
          </a:p>
        </p:txBody>
      </p:sp>
      <p:sp>
        <p:nvSpPr>
          <p:cNvPr id="10" name="Pladsholder til tekst 9">
            <a:extLst>
              <a:ext uri="{FF2B5EF4-FFF2-40B4-BE49-F238E27FC236}">
                <a16:creationId xmlns:a16="http://schemas.microsoft.com/office/drawing/2014/main" id="{20A7AA0C-799B-B234-3AC3-4022FBB09BBD}"/>
              </a:ext>
            </a:extLst>
          </p:cNvPr>
          <p:cNvSpPr>
            <a:spLocks noGrp="1"/>
          </p:cNvSpPr>
          <p:nvPr>
            <p:ph type="body" sz="quarter" idx="15"/>
          </p:nvPr>
        </p:nvSpPr>
        <p:spPr/>
        <p:txBody>
          <a:bodyPr/>
          <a:lstStyle/>
          <a:p>
            <a:r>
              <a:rPr lang="en-US" dirty="0"/>
              <a:t>Side</a:t>
            </a:r>
          </a:p>
        </p:txBody>
      </p:sp>
      <p:sp>
        <p:nvSpPr>
          <p:cNvPr id="5" name="Tekstfelt 4">
            <a:extLst>
              <a:ext uri="{FF2B5EF4-FFF2-40B4-BE49-F238E27FC236}">
                <a16:creationId xmlns:a16="http://schemas.microsoft.com/office/drawing/2014/main" id="{569D008E-4DD1-4C55-974F-C5F384C75342}"/>
              </a:ext>
            </a:extLst>
          </p:cNvPr>
          <p:cNvSpPr txBox="1"/>
          <p:nvPr/>
        </p:nvSpPr>
        <p:spPr>
          <a:xfrm>
            <a:off x="542927" y="2077355"/>
            <a:ext cx="7069985" cy="3816429"/>
          </a:xfrm>
          <a:prstGeom prst="rect">
            <a:avLst/>
          </a:prstGeom>
          <a:noFill/>
        </p:spPr>
        <p:txBody>
          <a:bodyPr wrap="square" rtlCol="0">
            <a:spAutoFit/>
          </a:bodyPr>
          <a:lstStyle/>
          <a:p>
            <a:r>
              <a:rPr lang="da-DK" sz="2200" dirty="0"/>
              <a:t>Fejl på en vare kan skyldes fabrikationsfejl, materialefejl, instruktionsfejl, manglende oplysninger om varen m.m. </a:t>
            </a:r>
          </a:p>
          <a:p>
            <a:r>
              <a:rPr lang="da-DK" sz="2200" dirty="0"/>
              <a:t>I alle disse tilfælde vil sælgeren være ansvarlig for fejlen, og du kan reklamere over dem, så længe du har opdaget dem senest to år efter, du har købt varen.</a:t>
            </a:r>
          </a:p>
          <a:p>
            <a:endParaRPr lang="da-DK" sz="2200" dirty="0"/>
          </a:p>
          <a:p>
            <a:r>
              <a:rPr lang="da-DK" sz="2200" dirty="0"/>
              <a:t>Du har ikke en pligt til at undersøge din vare for fejl, når du modtager den, men bliver du opmærksom på en fejl, </a:t>
            </a:r>
          </a:p>
          <a:p>
            <a:r>
              <a:rPr lang="da-DK" sz="2200" dirty="0"/>
              <a:t>er det vigtigt, at du hurtigst muligt klager til sælgeren </a:t>
            </a:r>
            <a:br>
              <a:rPr lang="da-DK" sz="2200" dirty="0"/>
            </a:br>
            <a:r>
              <a:rPr lang="da-DK" sz="2200" dirty="0"/>
              <a:t>for at finde en løsning, da du ellers kan risikere at miste dine rettigheder.</a:t>
            </a:r>
          </a:p>
        </p:txBody>
      </p:sp>
    </p:spTree>
    <p:custDataLst>
      <p:tags r:id="rId1"/>
    </p:custDataLst>
    <p:extLst>
      <p:ext uri="{BB962C8B-B14F-4D97-AF65-F5344CB8AC3E}">
        <p14:creationId xmlns:p14="http://schemas.microsoft.com/office/powerpoint/2010/main" val="40420153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billede 3" descr="Billede af Dannebrog og pengesedler">
            <a:extLst>
              <a:ext uri="{FF2B5EF4-FFF2-40B4-BE49-F238E27FC236}">
                <a16:creationId xmlns:a16="http://schemas.microsoft.com/office/drawing/2014/main" id="{3F159D30-607D-4AEC-AEA9-24C0789B87F1}"/>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166" b="1166"/>
          <a:stretch>
            <a:fillRect/>
          </a:stretch>
        </p:blipFill>
        <p:spPr/>
      </p:pic>
      <p:sp>
        <p:nvSpPr>
          <p:cNvPr id="7" name="Pladsholder til sidefod 6">
            <a:extLst>
              <a:ext uri="{FF2B5EF4-FFF2-40B4-BE49-F238E27FC236}">
                <a16:creationId xmlns:a16="http://schemas.microsoft.com/office/drawing/2014/main" id="{CA616D80-2774-EB18-EA42-7EE5B9D4368B}"/>
              </a:ext>
            </a:extLst>
          </p:cNvPr>
          <p:cNvSpPr>
            <a:spLocks noGrp="1"/>
          </p:cNvSpPr>
          <p:nvPr>
            <p:ph type="ftr" sz="quarter" idx="11"/>
          </p:nvPr>
        </p:nvSpPr>
        <p:spPr/>
        <p:txBody>
          <a:bodyPr/>
          <a:lstStyle/>
          <a:p>
            <a:r>
              <a:rPr lang="da-DK"/>
              <a:t>Sikkerhedsstyrelsen</a:t>
            </a:r>
            <a:endParaRPr lang="da-DK" dirty="0"/>
          </a:p>
        </p:txBody>
      </p:sp>
      <p:sp>
        <p:nvSpPr>
          <p:cNvPr id="8" name="Pladsholder til slidenummer 7">
            <a:extLst>
              <a:ext uri="{FF2B5EF4-FFF2-40B4-BE49-F238E27FC236}">
                <a16:creationId xmlns:a16="http://schemas.microsoft.com/office/drawing/2014/main" id="{A5FC8883-A6D2-33D4-BA0B-4D5588EF4901}"/>
              </a:ext>
            </a:extLst>
          </p:cNvPr>
          <p:cNvSpPr>
            <a:spLocks noGrp="1"/>
          </p:cNvSpPr>
          <p:nvPr>
            <p:ph type="sldNum" sz="quarter" idx="12"/>
          </p:nvPr>
        </p:nvSpPr>
        <p:spPr/>
        <p:txBody>
          <a:bodyPr/>
          <a:lstStyle/>
          <a:p>
            <a:fld id="{15B68EBF-68D0-4C65-A5A0-9AF2BF6CD718}" type="slidenum">
              <a:rPr lang="da-DK" smtClean="0"/>
              <a:t>24</a:t>
            </a:fld>
            <a:endParaRPr lang="da-DK"/>
          </a:p>
        </p:txBody>
      </p:sp>
      <p:sp>
        <p:nvSpPr>
          <p:cNvPr id="2" name="Titel 1">
            <a:extLst>
              <a:ext uri="{FF2B5EF4-FFF2-40B4-BE49-F238E27FC236}">
                <a16:creationId xmlns:a16="http://schemas.microsoft.com/office/drawing/2014/main" id="{738695CF-9689-9D90-E07D-E261CA5D3586}"/>
              </a:ext>
            </a:extLst>
          </p:cNvPr>
          <p:cNvSpPr>
            <a:spLocks noGrp="1"/>
          </p:cNvSpPr>
          <p:nvPr>
            <p:ph type="title"/>
          </p:nvPr>
        </p:nvSpPr>
        <p:spPr>
          <a:xfrm>
            <a:off x="542927" y="331200"/>
            <a:ext cx="9813185" cy="651660"/>
          </a:xfrm>
        </p:spPr>
        <p:txBody>
          <a:bodyPr/>
          <a:lstStyle/>
          <a:p>
            <a:r>
              <a:rPr lang="da-DK" dirty="0"/>
              <a:t>Fakta – Reklamationsret</a:t>
            </a:r>
            <a:endParaRPr lang="en-US" dirty="0"/>
          </a:p>
        </p:txBody>
      </p:sp>
      <p:sp>
        <p:nvSpPr>
          <p:cNvPr id="10" name="Pladsholder til tekst 9">
            <a:extLst>
              <a:ext uri="{FF2B5EF4-FFF2-40B4-BE49-F238E27FC236}">
                <a16:creationId xmlns:a16="http://schemas.microsoft.com/office/drawing/2014/main" id="{20A7AA0C-799B-B234-3AC3-4022FBB09BBD}"/>
              </a:ext>
            </a:extLst>
          </p:cNvPr>
          <p:cNvSpPr>
            <a:spLocks noGrp="1"/>
          </p:cNvSpPr>
          <p:nvPr>
            <p:ph type="body" sz="quarter" idx="15"/>
          </p:nvPr>
        </p:nvSpPr>
        <p:spPr/>
        <p:txBody>
          <a:bodyPr/>
          <a:lstStyle/>
          <a:p>
            <a:r>
              <a:rPr lang="en-US" dirty="0"/>
              <a:t>Side</a:t>
            </a:r>
          </a:p>
        </p:txBody>
      </p:sp>
      <p:sp>
        <p:nvSpPr>
          <p:cNvPr id="5" name="Tekstfelt 4">
            <a:extLst>
              <a:ext uri="{FF2B5EF4-FFF2-40B4-BE49-F238E27FC236}">
                <a16:creationId xmlns:a16="http://schemas.microsoft.com/office/drawing/2014/main" id="{569D008E-4DD1-4C55-974F-C5F384C75342}"/>
              </a:ext>
            </a:extLst>
          </p:cNvPr>
          <p:cNvSpPr txBox="1"/>
          <p:nvPr/>
        </p:nvSpPr>
        <p:spPr>
          <a:xfrm>
            <a:off x="542927" y="2058883"/>
            <a:ext cx="7069985" cy="4154984"/>
          </a:xfrm>
          <a:prstGeom prst="rect">
            <a:avLst/>
          </a:prstGeom>
          <a:noFill/>
        </p:spPr>
        <p:txBody>
          <a:bodyPr wrap="square" rtlCol="0">
            <a:spAutoFit/>
          </a:bodyPr>
          <a:lstStyle/>
          <a:p>
            <a:r>
              <a:rPr lang="da-DK" sz="2200" dirty="0"/>
              <a:t>Hvis webshoppen markedsfører sig over for danskere, er du beskyttet af de danske forbrugerregler. Webshoppen markedsfører sig over for danskere, fx hvis sproget er dansk, og du kan betale i danske kroner. Det betyder, at du har 14 dages fortrydelsesret og to års reklamationsret.</a:t>
            </a:r>
          </a:p>
          <a:p>
            <a:endParaRPr lang="da-DK" sz="2200" dirty="0"/>
          </a:p>
          <a:p>
            <a:r>
              <a:rPr lang="da-DK" sz="2200" dirty="0"/>
              <a:t>Hvis webshoppen ikke markedsfører sig over for danskere, vil det normalt være lovgivningen i webshoppens hjemland, der gælder. Det betyder, at du ikke kan være sikker på at have de samme rettigheder. Det kan dog være svært at få dit krav igennem overfor en webshop, som ikke ligger i EU.</a:t>
            </a:r>
          </a:p>
        </p:txBody>
      </p:sp>
    </p:spTree>
    <p:custDataLst>
      <p:tags r:id="rId1"/>
    </p:custDataLst>
    <p:extLst>
      <p:ext uri="{BB962C8B-B14F-4D97-AF65-F5344CB8AC3E}">
        <p14:creationId xmlns:p14="http://schemas.microsoft.com/office/powerpoint/2010/main" val="1879671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sidefod 6">
            <a:extLst>
              <a:ext uri="{FF2B5EF4-FFF2-40B4-BE49-F238E27FC236}">
                <a16:creationId xmlns:a16="http://schemas.microsoft.com/office/drawing/2014/main" id="{CA616D80-2774-EB18-EA42-7EE5B9D4368B}"/>
              </a:ext>
            </a:extLst>
          </p:cNvPr>
          <p:cNvSpPr>
            <a:spLocks noGrp="1"/>
          </p:cNvSpPr>
          <p:nvPr>
            <p:ph type="ftr" sz="quarter" idx="11"/>
          </p:nvPr>
        </p:nvSpPr>
        <p:spPr/>
        <p:txBody>
          <a:bodyPr/>
          <a:lstStyle/>
          <a:p>
            <a:r>
              <a:rPr lang="da-DK"/>
              <a:t>Sikkerhedsstyrelsen</a:t>
            </a:r>
            <a:endParaRPr lang="da-DK" dirty="0"/>
          </a:p>
        </p:txBody>
      </p:sp>
      <p:sp>
        <p:nvSpPr>
          <p:cNvPr id="8" name="Pladsholder til slidenummer 7">
            <a:extLst>
              <a:ext uri="{FF2B5EF4-FFF2-40B4-BE49-F238E27FC236}">
                <a16:creationId xmlns:a16="http://schemas.microsoft.com/office/drawing/2014/main" id="{A5FC8883-A6D2-33D4-BA0B-4D5588EF4901}"/>
              </a:ext>
            </a:extLst>
          </p:cNvPr>
          <p:cNvSpPr>
            <a:spLocks noGrp="1"/>
          </p:cNvSpPr>
          <p:nvPr>
            <p:ph type="sldNum" sz="quarter" idx="12"/>
          </p:nvPr>
        </p:nvSpPr>
        <p:spPr/>
        <p:txBody>
          <a:bodyPr/>
          <a:lstStyle/>
          <a:p>
            <a:fld id="{15B68EBF-68D0-4C65-A5A0-9AF2BF6CD718}" type="slidenum">
              <a:rPr lang="da-DK" smtClean="0"/>
              <a:t>25</a:t>
            </a:fld>
            <a:endParaRPr lang="da-DK"/>
          </a:p>
        </p:txBody>
      </p:sp>
      <p:sp>
        <p:nvSpPr>
          <p:cNvPr id="2" name="Titel 1">
            <a:extLst>
              <a:ext uri="{FF2B5EF4-FFF2-40B4-BE49-F238E27FC236}">
                <a16:creationId xmlns:a16="http://schemas.microsoft.com/office/drawing/2014/main" id="{738695CF-9689-9D90-E07D-E261CA5D3586}"/>
              </a:ext>
            </a:extLst>
          </p:cNvPr>
          <p:cNvSpPr>
            <a:spLocks noGrp="1"/>
          </p:cNvSpPr>
          <p:nvPr>
            <p:ph type="title"/>
          </p:nvPr>
        </p:nvSpPr>
        <p:spPr>
          <a:xfrm>
            <a:off x="542927" y="331200"/>
            <a:ext cx="9813185" cy="651660"/>
          </a:xfrm>
        </p:spPr>
        <p:txBody>
          <a:bodyPr/>
          <a:lstStyle/>
          <a:p>
            <a:r>
              <a:rPr lang="da-DK" dirty="0"/>
              <a:t>Fælles opsamling – 3 gode råd</a:t>
            </a:r>
            <a:endParaRPr lang="en-US" dirty="0"/>
          </a:p>
        </p:txBody>
      </p:sp>
      <p:sp>
        <p:nvSpPr>
          <p:cNvPr id="10" name="Pladsholder til tekst 9">
            <a:extLst>
              <a:ext uri="{FF2B5EF4-FFF2-40B4-BE49-F238E27FC236}">
                <a16:creationId xmlns:a16="http://schemas.microsoft.com/office/drawing/2014/main" id="{20A7AA0C-799B-B234-3AC3-4022FBB09BBD}"/>
              </a:ext>
            </a:extLst>
          </p:cNvPr>
          <p:cNvSpPr>
            <a:spLocks noGrp="1"/>
          </p:cNvSpPr>
          <p:nvPr>
            <p:ph type="body" sz="quarter" idx="15"/>
          </p:nvPr>
        </p:nvSpPr>
        <p:spPr/>
        <p:txBody>
          <a:bodyPr/>
          <a:lstStyle/>
          <a:p>
            <a:r>
              <a:rPr lang="en-US" dirty="0"/>
              <a:t>Side</a:t>
            </a:r>
          </a:p>
        </p:txBody>
      </p:sp>
      <p:sp>
        <p:nvSpPr>
          <p:cNvPr id="5" name="Tekstfelt 4">
            <a:extLst>
              <a:ext uri="{FF2B5EF4-FFF2-40B4-BE49-F238E27FC236}">
                <a16:creationId xmlns:a16="http://schemas.microsoft.com/office/drawing/2014/main" id="{569D008E-4DD1-4C55-974F-C5F384C75342}"/>
              </a:ext>
            </a:extLst>
          </p:cNvPr>
          <p:cNvSpPr txBox="1"/>
          <p:nvPr/>
        </p:nvSpPr>
        <p:spPr>
          <a:xfrm>
            <a:off x="542927" y="2123535"/>
            <a:ext cx="7069985" cy="3477875"/>
          </a:xfrm>
          <a:prstGeom prst="rect">
            <a:avLst/>
          </a:prstGeom>
          <a:noFill/>
        </p:spPr>
        <p:txBody>
          <a:bodyPr wrap="square" rtlCol="0">
            <a:spAutoFit/>
          </a:bodyPr>
          <a:lstStyle/>
          <a:p>
            <a:r>
              <a:rPr lang="da-DK" sz="2200" dirty="0"/>
              <a:t>✅ Når du handler online, så skal du bruge din sunde fornuft og kritiske sans - ligesom hvis du handlede i en butik.</a:t>
            </a:r>
          </a:p>
          <a:p>
            <a:br>
              <a:rPr lang="da-DK" sz="2200" dirty="0"/>
            </a:br>
            <a:r>
              <a:rPr lang="da-DK" sz="2200" dirty="0"/>
              <a:t>✅ Tænk over, om tilbuddet i virkeligheden er for godt til at være sandt. Måske er det sikkerheden ved produktet, der er sparet væk.</a:t>
            </a:r>
          </a:p>
          <a:p>
            <a:br>
              <a:rPr lang="da-DK" sz="2200" dirty="0"/>
            </a:br>
            <a:r>
              <a:rPr lang="da-DK" sz="2200" dirty="0"/>
              <a:t>✅ Du bruger også din sunde fornuft ved at kigge på og vurdere produkterne, når du modtager dem.</a:t>
            </a:r>
          </a:p>
        </p:txBody>
      </p:sp>
      <p:pic>
        <p:nvPicPr>
          <p:cNvPr id="13" name="Pladsholder til billede 12" descr="Billede af en tommel op">
            <a:extLst>
              <a:ext uri="{FF2B5EF4-FFF2-40B4-BE49-F238E27FC236}">
                <a16:creationId xmlns:a16="http://schemas.microsoft.com/office/drawing/2014/main" id="{E126529E-FD57-4F30-8690-1AAC87F409BE}"/>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463" b="1463"/>
          <a:stretch>
            <a:fillRect/>
          </a:stretch>
        </p:blipFill>
        <p:spPr/>
      </p:pic>
    </p:spTree>
    <p:custDataLst>
      <p:tags r:id="rId1"/>
    </p:custDataLst>
    <p:extLst>
      <p:ext uri="{BB962C8B-B14F-4D97-AF65-F5344CB8AC3E}">
        <p14:creationId xmlns:p14="http://schemas.microsoft.com/office/powerpoint/2010/main" val="42088365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ladsholder til sidefod 18">
            <a:extLst>
              <a:ext uri="{FF2B5EF4-FFF2-40B4-BE49-F238E27FC236}">
                <a16:creationId xmlns:a16="http://schemas.microsoft.com/office/drawing/2014/main" id="{DF6F8E5D-CDA5-8303-A843-5E35BB0B8988}"/>
              </a:ext>
            </a:extLst>
          </p:cNvPr>
          <p:cNvSpPr>
            <a:spLocks noGrp="1"/>
          </p:cNvSpPr>
          <p:nvPr>
            <p:ph type="ftr" sz="quarter" idx="11"/>
          </p:nvPr>
        </p:nvSpPr>
        <p:spPr/>
        <p:txBody>
          <a:bodyPr/>
          <a:lstStyle/>
          <a:p>
            <a:r>
              <a:rPr lang="da-DK"/>
              <a:t>Sikkerhedsstyrelsen</a:t>
            </a:r>
          </a:p>
        </p:txBody>
      </p:sp>
      <p:sp>
        <p:nvSpPr>
          <p:cNvPr id="20" name="Pladsholder til slidenummer 19">
            <a:extLst>
              <a:ext uri="{FF2B5EF4-FFF2-40B4-BE49-F238E27FC236}">
                <a16:creationId xmlns:a16="http://schemas.microsoft.com/office/drawing/2014/main" id="{0B40386C-A642-16F7-E1D2-CBC3B872C6D8}"/>
              </a:ext>
            </a:extLst>
          </p:cNvPr>
          <p:cNvSpPr>
            <a:spLocks noGrp="1"/>
          </p:cNvSpPr>
          <p:nvPr>
            <p:ph type="sldNum" sz="quarter" idx="12"/>
          </p:nvPr>
        </p:nvSpPr>
        <p:spPr/>
        <p:txBody>
          <a:bodyPr/>
          <a:lstStyle/>
          <a:p>
            <a:fld id="{15B68EBF-68D0-4C65-A5A0-9AF2BF6CD718}" type="slidenum">
              <a:rPr lang="da-DK" smtClean="0"/>
              <a:pPr/>
              <a:t>26</a:t>
            </a:fld>
            <a:endParaRPr lang="da-DK"/>
          </a:p>
        </p:txBody>
      </p:sp>
      <p:sp>
        <p:nvSpPr>
          <p:cNvPr id="2" name="Titel 1">
            <a:extLst>
              <a:ext uri="{FF2B5EF4-FFF2-40B4-BE49-F238E27FC236}">
                <a16:creationId xmlns:a16="http://schemas.microsoft.com/office/drawing/2014/main" id="{6E2EDFF3-7004-B0B8-001A-5171E8C57082}"/>
              </a:ext>
            </a:extLst>
          </p:cNvPr>
          <p:cNvSpPr>
            <a:spLocks noGrp="1"/>
          </p:cNvSpPr>
          <p:nvPr>
            <p:ph type="title"/>
          </p:nvPr>
        </p:nvSpPr>
        <p:spPr/>
        <p:txBody>
          <a:bodyPr/>
          <a:lstStyle/>
          <a:p>
            <a:r>
              <a:rPr lang="da-DK" dirty="0"/>
              <a:t>Fælles opsamling – det du skal tjekke</a:t>
            </a:r>
            <a:endParaRPr lang="en-US" dirty="0"/>
          </a:p>
        </p:txBody>
      </p:sp>
      <p:sp>
        <p:nvSpPr>
          <p:cNvPr id="4" name="Pladsholder til tekst 3">
            <a:extLst>
              <a:ext uri="{FF2B5EF4-FFF2-40B4-BE49-F238E27FC236}">
                <a16:creationId xmlns:a16="http://schemas.microsoft.com/office/drawing/2014/main" id="{C0BBBD92-62B1-2C80-9667-B20E0552F6A9}"/>
              </a:ext>
            </a:extLst>
          </p:cNvPr>
          <p:cNvSpPr>
            <a:spLocks noGrp="1"/>
          </p:cNvSpPr>
          <p:nvPr>
            <p:ph type="body" sz="quarter" idx="14"/>
          </p:nvPr>
        </p:nvSpPr>
        <p:spPr/>
        <p:txBody>
          <a:bodyPr/>
          <a:lstStyle/>
          <a:p>
            <a:r>
              <a:rPr lang="en-US" dirty="0"/>
              <a:t>Side</a:t>
            </a:r>
          </a:p>
        </p:txBody>
      </p:sp>
      <p:sp>
        <p:nvSpPr>
          <p:cNvPr id="24" name="Tekstfelt 23">
            <a:extLst>
              <a:ext uri="{FF2B5EF4-FFF2-40B4-BE49-F238E27FC236}">
                <a16:creationId xmlns:a16="http://schemas.microsoft.com/office/drawing/2014/main" id="{0A1604B6-E363-4CE8-951F-2D765FF4969B}"/>
              </a:ext>
            </a:extLst>
          </p:cNvPr>
          <p:cNvSpPr txBox="1"/>
          <p:nvPr/>
        </p:nvSpPr>
        <p:spPr>
          <a:xfrm>
            <a:off x="542927" y="1687603"/>
            <a:ext cx="10833910" cy="4832092"/>
          </a:xfrm>
          <a:prstGeom prst="rect">
            <a:avLst/>
          </a:prstGeom>
          <a:noFill/>
        </p:spPr>
        <p:txBody>
          <a:bodyPr wrap="square" rtlCol="0">
            <a:spAutoFit/>
          </a:bodyPr>
          <a:lstStyle/>
          <a:p>
            <a:r>
              <a:rPr lang="da-DK" sz="2200" dirty="0"/>
              <a:t>✅ </a:t>
            </a:r>
            <a:r>
              <a:rPr lang="da-DK" sz="2200" dirty="0">
                <a:latin typeface="+mj-lt"/>
              </a:rPr>
              <a:t>Før du køber</a:t>
            </a:r>
          </a:p>
          <a:p>
            <a:r>
              <a:rPr lang="da-DK" sz="2200" i="1" dirty="0"/>
              <a:t>Sælgerens informationer:</a:t>
            </a:r>
            <a:r>
              <a:rPr lang="da-DK" sz="2200" dirty="0"/>
              <a:t> Sørg for, at hjemmesiden viser sælgerens navn, adresse, telefonnummer og e-mail.</a:t>
            </a:r>
          </a:p>
          <a:p>
            <a:endParaRPr lang="da-DK" sz="2200" i="1" dirty="0"/>
          </a:p>
          <a:p>
            <a:r>
              <a:rPr lang="da-DK" sz="2200" i="1" dirty="0"/>
              <a:t>Registreringsnummer:</a:t>
            </a:r>
            <a:r>
              <a:rPr lang="da-DK" sz="2200" b="1" i="1" dirty="0"/>
              <a:t> </a:t>
            </a:r>
            <a:r>
              <a:rPr lang="da-DK" sz="2200" dirty="0"/>
              <a:t>Tjek om sælgerens virksomhed har et registreringsnummer, eller find ud af, hvem der ejer sælgerens virksomhed.</a:t>
            </a:r>
          </a:p>
          <a:p>
            <a:endParaRPr lang="da-DK" sz="2200" dirty="0"/>
          </a:p>
          <a:p>
            <a:r>
              <a:rPr lang="da-DK" sz="2200" dirty="0"/>
              <a:t>Hvis du ikke kan finde disse oplysninger, så køb varen et andet sted.</a:t>
            </a:r>
          </a:p>
          <a:p>
            <a:br>
              <a:rPr lang="da-DK" sz="2200" dirty="0"/>
            </a:br>
            <a:r>
              <a:rPr lang="da-DK" sz="2200" dirty="0"/>
              <a:t>✅ </a:t>
            </a:r>
            <a:r>
              <a:rPr lang="da-DK" sz="2200" dirty="0">
                <a:latin typeface="+mj-lt"/>
              </a:rPr>
              <a:t>Når du modtager produktet </a:t>
            </a:r>
          </a:p>
          <a:p>
            <a:r>
              <a:rPr lang="da-DK" sz="2200" dirty="0"/>
              <a:t>Er mærkning, advarsler og vejledninger skrevet på dansk?</a:t>
            </a:r>
          </a:p>
          <a:p>
            <a:r>
              <a:rPr lang="da-DK" sz="2200" dirty="0"/>
              <a:t>Er der en brugsanvisning på dansk?</a:t>
            </a:r>
          </a:p>
          <a:p>
            <a:r>
              <a:rPr lang="da-DK" sz="2200" dirty="0"/>
              <a:t>Er der noget ved produktet, der gør dig usikker, fx skarpe eller spidse dele?</a:t>
            </a:r>
          </a:p>
          <a:p>
            <a:endParaRPr lang="da-DK" sz="2200" dirty="0"/>
          </a:p>
        </p:txBody>
      </p:sp>
    </p:spTree>
    <p:custDataLst>
      <p:tags r:id="rId1"/>
    </p:custDataLst>
    <p:extLst>
      <p:ext uri="{BB962C8B-B14F-4D97-AF65-F5344CB8AC3E}">
        <p14:creationId xmlns:p14="http://schemas.microsoft.com/office/powerpoint/2010/main" val="1533754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billede 3" descr="Billede af en pigeer kigger på sin mobiltelefon, hvor der vises en onlinebutik på skærmen.">
            <a:extLst>
              <a:ext uri="{FF2B5EF4-FFF2-40B4-BE49-F238E27FC236}">
                <a16:creationId xmlns:a16="http://schemas.microsoft.com/office/drawing/2014/main" id="{F691A4AD-4496-4E0C-8982-EA0ECF9ADFCB}"/>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358" b="1358"/>
          <a:stretch>
            <a:fillRect/>
          </a:stretch>
        </p:blipFill>
        <p:spPr/>
      </p:pic>
      <p:sp>
        <p:nvSpPr>
          <p:cNvPr id="7" name="Pladsholder til sidefod 6">
            <a:extLst>
              <a:ext uri="{FF2B5EF4-FFF2-40B4-BE49-F238E27FC236}">
                <a16:creationId xmlns:a16="http://schemas.microsoft.com/office/drawing/2014/main" id="{CA616D80-2774-EB18-EA42-7EE5B9D4368B}"/>
              </a:ext>
            </a:extLst>
          </p:cNvPr>
          <p:cNvSpPr>
            <a:spLocks noGrp="1"/>
          </p:cNvSpPr>
          <p:nvPr>
            <p:ph type="ftr" sz="quarter" idx="11"/>
          </p:nvPr>
        </p:nvSpPr>
        <p:spPr/>
        <p:txBody>
          <a:bodyPr/>
          <a:lstStyle/>
          <a:p>
            <a:r>
              <a:rPr lang="da-DK"/>
              <a:t>Sikkerhedsstyrelsen</a:t>
            </a:r>
            <a:endParaRPr lang="da-DK" dirty="0"/>
          </a:p>
        </p:txBody>
      </p:sp>
      <p:sp>
        <p:nvSpPr>
          <p:cNvPr id="8" name="Pladsholder til slidenummer 7">
            <a:extLst>
              <a:ext uri="{FF2B5EF4-FFF2-40B4-BE49-F238E27FC236}">
                <a16:creationId xmlns:a16="http://schemas.microsoft.com/office/drawing/2014/main" id="{A5FC8883-A6D2-33D4-BA0B-4D5588EF4901}"/>
              </a:ext>
            </a:extLst>
          </p:cNvPr>
          <p:cNvSpPr>
            <a:spLocks noGrp="1"/>
          </p:cNvSpPr>
          <p:nvPr>
            <p:ph type="sldNum" sz="quarter" idx="12"/>
          </p:nvPr>
        </p:nvSpPr>
        <p:spPr/>
        <p:txBody>
          <a:bodyPr/>
          <a:lstStyle/>
          <a:p>
            <a:fld id="{15B68EBF-68D0-4C65-A5A0-9AF2BF6CD718}" type="slidenum">
              <a:rPr lang="da-DK" smtClean="0"/>
              <a:t>27</a:t>
            </a:fld>
            <a:endParaRPr lang="da-DK"/>
          </a:p>
        </p:txBody>
      </p:sp>
      <p:sp>
        <p:nvSpPr>
          <p:cNvPr id="2" name="Titel 1">
            <a:extLst>
              <a:ext uri="{FF2B5EF4-FFF2-40B4-BE49-F238E27FC236}">
                <a16:creationId xmlns:a16="http://schemas.microsoft.com/office/drawing/2014/main" id="{738695CF-9689-9D90-E07D-E261CA5D3586}"/>
              </a:ext>
            </a:extLst>
          </p:cNvPr>
          <p:cNvSpPr>
            <a:spLocks noGrp="1"/>
          </p:cNvSpPr>
          <p:nvPr>
            <p:ph type="title"/>
          </p:nvPr>
        </p:nvSpPr>
        <p:spPr>
          <a:xfrm>
            <a:off x="542927" y="331200"/>
            <a:ext cx="9813185" cy="651660"/>
          </a:xfrm>
        </p:spPr>
        <p:txBody>
          <a:bodyPr/>
          <a:lstStyle/>
          <a:p>
            <a:r>
              <a:rPr lang="da-DK" dirty="0"/>
              <a:t>Kend dine rettigheder som forbruger </a:t>
            </a:r>
            <a:endParaRPr lang="en-US" dirty="0"/>
          </a:p>
        </p:txBody>
      </p:sp>
      <p:sp>
        <p:nvSpPr>
          <p:cNvPr id="10" name="Pladsholder til tekst 9">
            <a:extLst>
              <a:ext uri="{FF2B5EF4-FFF2-40B4-BE49-F238E27FC236}">
                <a16:creationId xmlns:a16="http://schemas.microsoft.com/office/drawing/2014/main" id="{20A7AA0C-799B-B234-3AC3-4022FBB09BBD}"/>
              </a:ext>
            </a:extLst>
          </p:cNvPr>
          <p:cNvSpPr>
            <a:spLocks noGrp="1"/>
          </p:cNvSpPr>
          <p:nvPr>
            <p:ph type="body" sz="quarter" idx="15"/>
          </p:nvPr>
        </p:nvSpPr>
        <p:spPr/>
        <p:txBody>
          <a:bodyPr/>
          <a:lstStyle/>
          <a:p>
            <a:r>
              <a:rPr lang="en-US" dirty="0"/>
              <a:t>Side</a:t>
            </a:r>
          </a:p>
        </p:txBody>
      </p:sp>
      <p:sp>
        <p:nvSpPr>
          <p:cNvPr id="5" name="Tekstfelt 4">
            <a:extLst>
              <a:ext uri="{FF2B5EF4-FFF2-40B4-BE49-F238E27FC236}">
                <a16:creationId xmlns:a16="http://schemas.microsoft.com/office/drawing/2014/main" id="{569D008E-4DD1-4C55-974F-C5F384C75342}"/>
              </a:ext>
            </a:extLst>
          </p:cNvPr>
          <p:cNvSpPr txBox="1"/>
          <p:nvPr/>
        </p:nvSpPr>
        <p:spPr>
          <a:xfrm>
            <a:off x="542927" y="2123535"/>
            <a:ext cx="7069985" cy="2800767"/>
          </a:xfrm>
          <a:prstGeom prst="rect">
            <a:avLst/>
          </a:prstGeom>
          <a:noFill/>
        </p:spPr>
        <p:txBody>
          <a:bodyPr wrap="square" rtlCol="0">
            <a:spAutoFit/>
          </a:bodyPr>
          <a:lstStyle/>
          <a:p>
            <a:r>
              <a:rPr lang="da-DK" sz="2200" dirty="0">
                <a:latin typeface="+mj-lt"/>
              </a:rPr>
              <a:t>Læs mere om fortrydelsesret og reklamationsret her: </a:t>
            </a:r>
          </a:p>
          <a:p>
            <a:r>
              <a:rPr lang="da-DK" sz="2200" dirty="0">
                <a:hlinkClick r:id="rId4"/>
              </a:rPr>
              <a:t>https://forbrug.dk/emner/nethandel-og-digitale-tjenester/sikker-handel-paa-nettet/problemer-med-varen </a:t>
            </a:r>
            <a:endParaRPr lang="da-DK" sz="2200" dirty="0"/>
          </a:p>
          <a:p>
            <a:endParaRPr lang="da-DK" sz="2200" dirty="0"/>
          </a:p>
          <a:p>
            <a:r>
              <a:rPr lang="da-DK" sz="2200" dirty="0">
                <a:latin typeface="+mj-lt"/>
              </a:rPr>
              <a:t>Læs mere om sikker handel på online markedspladser her:</a:t>
            </a:r>
          </a:p>
          <a:p>
            <a:r>
              <a:rPr lang="da-DK" sz="2200" dirty="0">
                <a:hlinkClick r:id="rId5"/>
              </a:rPr>
              <a:t>https://www.sik.dk/sikkerheden-kan-vaere-paa-spil </a:t>
            </a:r>
            <a:endParaRPr lang="da-DK" sz="2200" dirty="0"/>
          </a:p>
          <a:p>
            <a:endParaRPr lang="da-DK" sz="2200" dirty="0"/>
          </a:p>
        </p:txBody>
      </p:sp>
      <p:pic>
        <p:nvPicPr>
          <p:cNvPr id="9" name="Billede 8">
            <a:extLst>
              <a:ext uri="{FF2B5EF4-FFF2-40B4-BE49-F238E27FC236}">
                <a16:creationId xmlns:a16="http://schemas.microsoft.com/office/drawing/2014/main" id="{A1E06ABB-2C13-402B-ADFF-695EDF4C0739}"/>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70249" y="1321768"/>
            <a:ext cx="909389" cy="909389"/>
          </a:xfrm>
          <a:prstGeom prst="rect">
            <a:avLst/>
          </a:prstGeom>
        </p:spPr>
      </p:pic>
    </p:spTree>
    <p:custDataLst>
      <p:tags r:id="rId1"/>
    </p:custDataLst>
    <p:extLst>
      <p:ext uri="{BB962C8B-B14F-4D97-AF65-F5344CB8AC3E}">
        <p14:creationId xmlns:p14="http://schemas.microsoft.com/office/powerpoint/2010/main" val="1424420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sidefod 6">
            <a:extLst>
              <a:ext uri="{FF2B5EF4-FFF2-40B4-BE49-F238E27FC236}">
                <a16:creationId xmlns:a16="http://schemas.microsoft.com/office/drawing/2014/main" id="{CA616D80-2774-EB18-EA42-7EE5B9D4368B}"/>
              </a:ext>
            </a:extLst>
          </p:cNvPr>
          <p:cNvSpPr>
            <a:spLocks noGrp="1"/>
          </p:cNvSpPr>
          <p:nvPr>
            <p:ph type="ftr" sz="quarter" idx="11"/>
          </p:nvPr>
        </p:nvSpPr>
        <p:spPr/>
        <p:txBody>
          <a:bodyPr/>
          <a:lstStyle/>
          <a:p>
            <a:r>
              <a:rPr lang="da-DK"/>
              <a:t>Sikkerhedsstyrelsen</a:t>
            </a:r>
          </a:p>
        </p:txBody>
      </p:sp>
      <p:sp>
        <p:nvSpPr>
          <p:cNvPr id="8" name="Pladsholder til slidenummer 7">
            <a:extLst>
              <a:ext uri="{FF2B5EF4-FFF2-40B4-BE49-F238E27FC236}">
                <a16:creationId xmlns:a16="http://schemas.microsoft.com/office/drawing/2014/main" id="{A5FC8883-A6D2-33D4-BA0B-4D5588EF4901}"/>
              </a:ext>
            </a:extLst>
          </p:cNvPr>
          <p:cNvSpPr>
            <a:spLocks noGrp="1"/>
          </p:cNvSpPr>
          <p:nvPr>
            <p:ph type="sldNum" sz="quarter" idx="12"/>
          </p:nvPr>
        </p:nvSpPr>
        <p:spPr/>
        <p:txBody>
          <a:bodyPr/>
          <a:lstStyle/>
          <a:p>
            <a:fld id="{15B68EBF-68D0-4C65-A5A0-9AF2BF6CD718}" type="slidenum">
              <a:rPr lang="da-DK" smtClean="0"/>
              <a:t>3</a:t>
            </a:fld>
            <a:endParaRPr lang="da-DK"/>
          </a:p>
        </p:txBody>
      </p:sp>
      <p:sp>
        <p:nvSpPr>
          <p:cNvPr id="2" name="Titel 1">
            <a:extLst>
              <a:ext uri="{FF2B5EF4-FFF2-40B4-BE49-F238E27FC236}">
                <a16:creationId xmlns:a16="http://schemas.microsoft.com/office/drawing/2014/main" id="{738695CF-9689-9D90-E07D-E261CA5D3586}"/>
              </a:ext>
            </a:extLst>
          </p:cNvPr>
          <p:cNvSpPr>
            <a:spLocks noGrp="1"/>
          </p:cNvSpPr>
          <p:nvPr>
            <p:ph type="title"/>
          </p:nvPr>
        </p:nvSpPr>
        <p:spPr>
          <a:xfrm>
            <a:off x="542926" y="331200"/>
            <a:ext cx="9940589" cy="651660"/>
          </a:xfrm>
        </p:spPr>
        <p:txBody>
          <a:bodyPr/>
          <a:lstStyle/>
          <a:p>
            <a:r>
              <a:rPr lang="da-DK" dirty="0"/>
              <a:t>Ved du, hvor du handler, når du shopper online?</a:t>
            </a:r>
            <a:endParaRPr lang="en-US" dirty="0"/>
          </a:p>
        </p:txBody>
      </p:sp>
      <p:sp>
        <p:nvSpPr>
          <p:cNvPr id="10" name="Pladsholder til tekst 9">
            <a:extLst>
              <a:ext uri="{FF2B5EF4-FFF2-40B4-BE49-F238E27FC236}">
                <a16:creationId xmlns:a16="http://schemas.microsoft.com/office/drawing/2014/main" id="{20A7AA0C-799B-B234-3AC3-4022FBB09BBD}"/>
              </a:ext>
            </a:extLst>
          </p:cNvPr>
          <p:cNvSpPr>
            <a:spLocks noGrp="1"/>
          </p:cNvSpPr>
          <p:nvPr>
            <p:ph type="body" sz="quarter" idx="15"/>
          </p:nvPr>
        </p:nvSpPr>
        <p:spPr/>
        <p:txBody>
          <a:bodyPr/>
          <a:lstStyle/>
          <a:p>
            <a:r>
              <a:rPr lang="en-US" dirty="0"/>
              <a:t>Side</a:t>
            </a:r>
          </a:p>
        </p:txBody>
      </p:sp>
      <p:sp>
        <p:nvSpPr>
          <p:cNvPr id="5" name="Tekstfelt 4">
            <a:extLst>
              <a:ext uri="{FF2B5EF4-FFF2-40B4-BE49-F238E27FC236}">
                <a16:creationId xmlns:a16="http://schemas.microsoft.com/office/drawing/2014/main" id="{569D008E-4DD1-4C55-974F-C5F384C75342}"/>
              </a:ext>
            </a:extLst>
          </p:cNvPr>
          <p:cNvSpPr txBox="1"/>
          <p:nvPr/>
        </p:nvSpPr>
        <p:spPr>
          <a:xfrm>
            <a:off x="542927" y="2123535"/>
            <a:ext cx="6687213" cy="1785104"/>
          </a:xfrm>
          <a:prstGeom prst="rect">
            <a:avLst/>
          </a:prstGeom>
          <a:noFill/>
        </p:spPr>
        <p:txBody>
          <a:bodyPr wrap="square" rtlCol="0">
            <a:spAutoFit/>
          </a:bodyPr>
          <a:lstStyle/>
          <a:p>
            <a:r>
              <a:rPr lang="da-DK" sz="2200" dirty="0"/>
              <a:t>Det kan nogle gange være svært at vide hvem, </a:t>
            </a:r>
          </a:p>
          <a:p>
            <a:r>
              <a:rPr lang="da-DK" sz="2200" dirty="0"/>
              <a:t>du handler med online. </a:t>
            </a:r>
            <a:br>
              <a:rPr lang="da-DK" sz="2200" dirty="0"/>
            </a:br>
            <a:endParaRPr lang="da-DK" sz="2200" dirty="0"/>
          </a:p>
          <a:p>
            <a:r>
              <a:rPr lang="da-DK" sz="2200" dirty="0"/>
              <a:t>Derfor er det vigtigt, at du bruger din sunde fornuft, </a:t>
            </a:r>
          </a:p>
          <a:p>
            <a:r>
              <a:rPr lang="da-DK" sz="2200" dirty="0"/>
              <a:t>så du ved, hvem du handler med.</a:t>
            </a:r>
          </a:p>
        </p:txBody>
      </p:sp>
      <p:pic>
        <p:nvPicPr>
          <p:cNvPr id="9" name="Pladsholder til billede 8" descr="Billede af en dreng der kigger på en online shop">
            <a:extLst>
              <a:ext uri="{FF2B5EF4-FFF2-40B4-BE49-F238E27FC236}">
                <a16:creationId xmlns:a16="http://schemas.microsoft.com/office/drawing/2014/main" id="{486871BB-15DA-476F-8FF4-ADEE5FE8A81E}"/>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367" b="1367"/>
          <a:stretch>
            <a:fillRect/>
          </a:stretch>
        </p:blipFill>
        <p:spPr/>
      </p:pic>
      <p:pic>
        <p:nvPicPr>
          <p:cNvPr id="11" name="Billede 10">
            <a:extLst>
              <a:ext uri="{FF2B5EF4-FFF2-40B4-BE49-F238E27FC236}">
                <a16:creationId xmlns:a16="http://schemas.microsoft.com/office/drawing/2014/main" id="{240F1D6F-3F42-4465-86C6-2A961C4BFF6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7201" y="5948612"/>
            <a:ext cx="909388" cy="909388"/>
          </a:xfrm>
          <a:prstGeom prst="rect">
            <a:avLst/>
          </a:prstGeom>
        </p:spPr>
      </p:pic>
    </p:spTree>
    <p:custDataLst>
      <p:tags r:id="rId1"/>
    </p:custDataLst>
    <p:extLst>
      <p:ext uri="{BB962C8B-B14F-4D97-AF65-F5344CB8AC3E}">
        <p14:creationId xmlns:p14="http://schemas.microsoft.com/office/powerpoint/2010/main" val="1295969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sidefod 6">
            <a:extLst>
              <a:ext uri="{FF2B5EF4-FFF2-40B4-BE49-F238E27FC236}">
                <a16:creationId xmlns:a16="http://schemas.microsoft.com/office/drawing/2014/main" id="{CA616D80-2774-EB18-EA42-7EE5B9D4368B}"/>
              </a:ext>
            </a:extLst>
          </p:cNvPr>
          <p:cNvSpPr>
            <a:spLocks noGrp="1"/>
          </p:cNvSpPr>
          <p:nvPr>
            <p:ph type="ftr" sz="quarter" idx="11"/>
          </p:nvPr>
        </p:nvSpPr>
        <p:spPr/>
        <p:txBody>
          <a:bodyPr/>
          <a:lstStyle/>
          <a:p>
            <a:r>
              <a:rPr lang="da-DK"/>
              <a:t>Sikkerhedsstyrelsen</a:t>
            </a:r>
          </a:p>
        </p:txBody>
      </p:sp>
      <p:sp>
        <p:nvSpPr>
          <p:cNvPr id="8" name="Pladsholder til slidenummer 7">
            <a:extLst>
              <a:ext uri="{FF2B5EF4-FFF2-40B4-BE49-F238E27FC236}">
                <a16:creationId xmlns:a16="http://schemas.microsoft.com/office/drawing/2014/main" id="{A5FC8883-A6D2-33D4-BA0B-4D5588EF4901}"/>
              </a:ext>
            </a:extLst>
          </p:cNvPr>
          <p:cNvSpPr>
            <a:spLocks noGrp="1"/>
          </p:cNvSpPr>
          <p:nvPr>
            <p:ph type="sldNum" sz="quarter" idx="12"/>
          </p:nvPr>
        </p:nvSpPr>
        <p:spPr/>
        <p:txBody>
          <a:bodyPr/>
          <a:lstStyle/>
          <a:p>
            <a:fld id="{15B68EBF-68D0-4C65-A5A0-9AF2BF6CD718}" type="slidenum">
              <a:rPr lang="da-DK" smtClean="0"/>
              <a:t>4</a:t>
            </a:fld>
            <a:endParaRPr lang="da-DK"/>
          </a:p>
        </p:txBody>
      </p:sp>
      <p:sp>
        <p:nvSpPr>
          <p:cNvPr id="2" name="Titel 1">
            <a:extLst>
              <a:ext uri="{FF2B5EF4-FFF2-40B4-BE49-F238E27FC236}">
                <a16:creationId xmlns:a16="http://schemas.microsoft.com/office/drawing/2014/main" id="{738695CF-9689-9D90-E07D-E261CA5D3586}"/>
              </a:ext>
            </a:extLst>
          </p:cNvPr>
          <p:cNvSpPr>
            <a:spLocks noGrp="1"/>
          </p:cNvSpPr>
          <p:nvPr>
            <p:ph type="title"/>
          </p:nvPr>
        </p:nvSpPr>
        <p:spPr/>
        <p:txBody>
          <a:bodyPr/>
          <a:lstStyle/>
          <a:p>
            <a:r>
              <a:rPr lang="da-DK" dirty="0"/>
              <a:t>Når du handler online, kan du møde…</a:t>
            </a:r>
            <a:endParaRPr lang="en-US" dirty="0"/>
          </a:p>
        </p:txBody>
      </p:sp>
      <p:pic>
        <p:nvPicPr>
          <p:cNvPr id="12" name="Pladsholder til billede 11" descr="Billede af en mobil hvor der er en online shop på skærmen">
            <a:extLst>
              <a:ext uri="{FF2B5EF4-FFF2-40B4-BE49-F238E27FC236}">
                <a16:creationId xmlns:a16="http://schemas.microsoft.com/office/drawing/2014/main" id="{5B00F628-771D-41AB-8A68-6DDD32E52D4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7840636" y="1321768"/>
            <a:ext cx="3690821" cy="5536232"/>
          </a:xfrm>
        </p:spPr>
      </p:pic>
      <p:sp>
        <p:nvSpPr>
          <p:cNvPr id="4" name="Pladsholder til tekst 3">
            <a:extLst>
              <a:ext uri="{FF2B5EF4-FFF2-40B4-BE49-F238E27FC236}">
                <a16:creationId xmlns:a16="http://schemas.microsoft.com/office/drawing/2014/main" id="{D195ACD7-436D-47F9-9C81-3F32435DD62D}"/>
              </a:ext>
            </a:extLst>
          </p:cNvPr>
          <p:cNvSpPr>
            <a:spLocks noGrp="1"/>
          </p:cNvSpPr>
          <p:nvPr>
            <p:ph type="body" sz="quarter" idx="15"/>
          </p:nvPr>
        </p:nvSpPr>
        <p:spPr/>
        <p:txBody>
          <a:bodyPr/>
          <a:lstStyle/>
          <a:p>
            <a:endParaRPr lang="da-DK"/>
          </a:p>
        </p:txBody>
      </p:sp>
      <p:sp>
        <p:nvSpPr>
          <p:cNvPr id="5" name="Tekstfelt 4">
            <a:extLst>
              <a:ext uri="{FF2B5EF4-FFF2-40B4-BE49-F238E27FC236}">
                <a16:creationId xmlns:a16="http://schemas.microsoft.com/office/drawing/2014/main" id="{569D008E-4DD1-4C55-974F-C5F384C75342}"/>
              </a:ext>
            </a:extLst>
          </p:cNvPr>
          <p:cNvSpPr txBox="1"/>
          <p:nvPr/>
        </p:nvSpPr>
        <p:spPr>
          <a:xfrm>
            <a:off x="542927" y="2120059"/>
            <a:ext cx="6687213" cy="3816429"/>
          </a:xfrm>
          <a:prstGeom prst="rect">
            <a:avLst/>
          </a:prstGeom>
          <a:noFill/>
        </p:spPr>
        <p:txBody>
          <a:bodyPr wrap="square" rtlCol="0">
            <a:spAutoFit/>
          </a:bodyPr>
          <a:lstStyle/>
          <a:p>
            <a:r>
              <a:rPr lang="da-DK" sz="2200" dirty="0"/>
              <a:t>En online markedsplads er som et stort kræmmermarked, men det er på internettet! </a:t>
            </a:r>
          </a:p>
          <a:p>
            <a:endParaRPr lang="da-DK" sz="2200" dirty="0"/>
          </a:p>
          <a:p>
            <a:r>
              <a:rPr lang="da-DK" sz="2200" dirty="0"/>
              <a:t>Her sælger mange forskellige butikker deres varer på det samme sted. Det er meget ofte ikke onlinemarkedspladsen, man direkte handler med, men derimod en anden virksomhed eller sælger, som kan være hvem som helst.</a:t>
            </a:r>
          </a:p>
          <a:p>
            <a:endParaRPr lang="da-DK" sz="2200" dirty="0"/>
          </a:p>
          <a:p>
            <a:r>
              <a:rPr lang="da-DK" sz="2200" dirty="0"/>
              <a:t>Du kan købe alt - legetøj, elektronik, tøj, make-up og meget mere.</a:t>
            </a:r>
          </a:p>
        </p:txBody>
      </p:sp>
      <p:pic>
        <p:nvPicPr>
          <p:cNvPr id="9" name="Billede 8">
            <a:extLst>
              <a:ext uri="{FF2B5EF4-FFF2-40B4-BE49-F238E27FC236}">
                <a16:creationId xmlns:a16="http://schemas.microsoft.com/office/drawing/2014/main" id="{207CA0FF-C66F-4EEC-A96F-8C383C6ED33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6757" y="6059325"/>
            <a:ext cx="909388" cy="909388"/>
          </a:xfrm>
          <a:prstGeom prst="rect">
            <a:avLst/>
          </a:prstGeom>
        </p:spPr>
      </p:pic>
    </p:spTree>
    <p:custDataLst>
      <p:tags r:id="rId1"/>
    </p:custDataLst>
    <p:extLst>
      <p:ext uri="{BB962C8B-B14F-4D97-AF65-F5344CB8AC3E}">
        <p14:creationId xmlns:p14="http://schemas.microsoft.com/office/powerpoint/2010/main" val="2790346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sidefod 6">
            <a:extLst>
              <a:ext uri="{FF2B5EF4-FFF2-40B4-BE49-F238E27FC236}">
                <a16:creationId xmlns:a16="http://schemas.microsoft.com/office/drawing/2014/main" id="{CA616D80-2774-EB18-EA42-7EE5B9D4368B}"/>
              </a:ext>
            </a:extLst>
          </p:cNvPr>
          <p:cNvSpPr>
            <a:spLocks noGrp="1"/>
          </p:cNvSpPr>
          <p:nvPr>
            <p:ph type="ftr" sz="quarter" idx="11"/>
          </p:nvPr>
        </p:nvSpPr>
        <p:spPr/>
        <p:txBody>
          <a:bodyPr/>
          <a:lstStyle/>
          <a:p>
            <a:r>
              <a:rPr lang="da-DK"/>
              <a:t>Sikkerhedsstyrelsen</a:t>
            </a:r>
          </a:p>
        </p:txBody>
      </p:sp>
      <p:sp>
        <p:nvSpPr>
          <p:cNvPr id="8" name="Pladsholder til slidenummer 7">
            <a:extLst>
              <a:ext uri="{FF2B5EF4-FFF2-40B4-BE49-F238E27FC236}">
                <a16:creationId xmlns:a16="http://schemas.microsoft.com/office/drawing/2014/main" id="{A5FC8883-A6D2-33D4-BA0B-4D5588EF4901}"/>
              </a:ext>
            </a:extLst>
          </p:cNvPr>
          <p:cNvSpPr>
            <a:spLocks noGrp="1"/>
          </p:cNvSpPr>
          <p:nvPr>
            <p:ph type="sldNum" sz="quarter" idx="12"/>
          </p:nvPr>
        </p:nvSpPr>
        <p:spPr/>
        <p:txBody>
          <a:bodyPr/>
          <a:lstStyle/>
          <a:p>
            <a:fld id="{15B68EBF-68D0-4C65-A5A0-9AF2BF6CD718}" type="slidenum">
              <a:rPr lang="da-DK" smtClean="0"/>
              <a:t>5</a:t>
            </a:fld>
            <a:endParaRPr lang="da-DK"/>
          </a:p>
        </p:txBody>
      </p:sp>
      <p:sp>
        <p:nvSpPr>
          <p:cNvPr id="2" name="Titel 1">
            <a:extLst>
              <a:ext uri="{FF2B5EF4-FFF2-40B4-BE49-F238E27FC236}">
                <a16:creationId xmlns:a16="http://schemas.microsoft.com/office/drawing/2014/main" id="{738695CF-9689-9D90-E07D-E261CA5D3586}"/>
              </a:ext>
            </a:extLst>
          </p:cNvPr>
          <p:cNvSpPr>
            <a:spLocks noGrp="1"/>
          </p:cNvSpPr>
          <p:nvPr>
            <p:ph type="title"/>
          </p:nvPr>
        </p:nvSpPr>
        <p:spPr/>
        <p:txBody>
          <a:bodyPr/>
          <a:lstStyle/>
          <a:p>
            <a:r>
              <a:rPr lang="da-DK" dirty="0"/>
              <a:t>Når du handler online, kan du møde…</a:t>
            </a:r>
            <a:endParaRPr lang="en-US" dirty="0"/>
          </a:p>
        </p:txBody>
      </p:sp>
      <p:sp>
        <p:nvSpPr>
          <p:cNvPr id="10" name="Pladsholder til tekst 9">
            <a:extLst>
              <a:ext uri="{FF2B5EF4-FFF2-40B4-BE49-F238E27FC236}">
                <a16:creationId xmlns:a16="http://schemas.microsoft.com/office/drawing/2014/main" id="{20A7AA0C-799B-B234-3AC3-4022FBB09BBD}"/>
              </a:ext>
            </a:extLst>
          </p:cNvPr>
          <p:cNvSpPr>
            <a:spLocks noGrp="1"/>
          </p:cNvSpPr>
          <p:nvPr>
            <p:ph type="body" sz="quarter" idx="15"/>
          </p:nvPr>
        </p:nvSpPr>
        <p:spPr/>
        <p:txBody>
          <a:bodyPr/>
          <a:lstStyle/>
          <a:p>
            <a:r>
              <a:rPr lang="en-US" dirty="0"/>
              <a:t>Side</a:t>
            </a:r>
          </a:p>
        </p:txBody>
      </p:sp>
      <p:sp>
        <p:nvSpPr>
          <p:cNvPr id="5" name="Tekstfelt 4">
            <a:extLst>
              <a:ext uri="{FF2B5EF4-FFF2-40B4-BE49-F238E27FC236}">
                <a16:creationId xmlns:a16="http://schemas.microsoft.com/office/drawing/2014/main" id="{569D008E-4DD1-4C55-974F-C5F384C75342}"/>
              </a:ext>
            </a:extLst>
          </p:cNvPr>
          <p:cNvSpPr txBox="1"/>
          <p:nvPr/>
        </p:nvSpPr>
        <p:spPr>
          <a:xfrm>
            <a:off x="542927" y="2123535"/>
            <a:ext cx="6687213" cy="2123658"/>
          </a:xfrm>
          <a:prstGeom prst="rect">
            <a:avLst/>
          </a:prstGeom>
          <a:noFill/>
        </p:spPr>
        <p:txBody>
          <a:bodyPr wrap="square" rtlCol="0">
            <a:spAutoFit/>
          </a:bodyPr>
          <a:lstStyle/>
          <a:p>
            <a:r>
              <a:rPr lang="da-DK" sz="2200" dirty="0"/>
              <a:t>En </a:t>
            </a:r>
            <a:r>
              <a:rPr lang="da-DK" sz="2200" dirty="0">
                <a:latin typeface="+mj-lt"/>
              </a:rPr>
              <a:t>webbutik</a:t>
            </a:r>
            <a:r>
              <a:rPr lang="da-DK" sz="2200" dirty="0"/>
              <a:t> eller </a:t>
            </a:r>
            <a:r>
              <a:rPr lang="da-DK" sz="2200" dirty="0">
                <a:latin typeface="+mj-lt"/>
              </a:rPr>
              <a:t>webshop</a:t>
            </a:r>
            <a:r>
              <a:rPr lang="da-DK" sz="2200" dirty="0"/>
              <a:t> er en individuel, selvstændig online butik, som ejes og drives af </a:t>
            </a:r>
          </a:p>
          <a:p>
            <a:r>
              <a:rPr lang="da-DK" sz="2200" dirty="0"/>
              <a:t>én virksomhed. </a:t>
            </a:r>
          </a:p>
          <a:p>
            <a:endParaRPr lang="da-DK" sz="2200" dirty="0"/>
          </a:p>
          <a:p>
            <a:r>
              <a:rPr lang="da-DK" sz="2200" dirty="0"/>
              <a:t>Nogle fysiske butikker har også online butikker, men ikke alle online butikker har en fysisk butik.</a:t>
            </a:r>
          </a:p>
        </p:txBody>
      </p:sp>
      <p:pic>
        <p:nvPicPr>
          <p:cNvPr id="13" name="Pladsholder til billede 12" descr="Billede af en mobil hvor der er en online shop på skærmen">
            <a:extLst>
              <a:ext uri="{FF2B5EF4-FFF2-40B4-BE49-F238E27FC236}">
                <a16:creationId xmlns:a16="http://schemas.microsoft.com/office/drawing/2014/main" id="{CB140795-AC62-4E27-A22F-C30AD0462B87}"/>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7006" r="27006"/>
          <a:stretch>
            <a:fillRect/>
          </a:stretch>
        </p:blipFill>
        <p:spPr/>
      </p:pic>
    </p:spTree>
    <p:custDataLst>
      <p:tags r:id="rId1"/>
    </p:custDataLst>
    <p:extLst>
      <p:ext uri="{BB962C8B-B14F-4D97-AF65-F5344CB8AC3E}">
        <p14:creationId xmlns:p14="http://schemas.microsoft.com/office/powerpoint/2010/main" val="2566721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billede 3" descr="Billede af en mobil hvor der er et stopur på skærmen">
            <a:extLst>
              <a:ext uri="{FF2B5EF4-FFF2-40B4-BE49-F238E27FC236}">
                <a16:creationId xmlns:a16="http://schemas.microsoft.com/office/drawing/2014/main" id="{973F3086-4A5D-46B8-A3C6-A400C21AA837}"/>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1367" b="8537"/>
          <a:stretch/>
        </p:blipFill>
        <p:spPr>
          <a:xfrm>
            <a:off x="7552561" y="1321768"/>
            <a:ext cx="4096512" cy="5536232"/>
          </a:xfrm>
        </p:spPr>
      </p:pic>
      <p:sp>
        <p:nvSpPr>
          <p:cNvPr id="7" name="Pladsholder til sidefod 6">
            <a:extLst>
              <a:ext uri="{FF2B5EF4-FFF2-40B4-BE49-F238E27FC236}">
                <a16:creationId xmlns:a16="http://schemas.microsoft.com/office/drawing/2014/main" id="{CA616D80-2774-EB18-EA42-7EE5B9D4368B}"/>
              </a:ext>
            </a:extLst>
          </p:cNvPr>
          <p:cNvSpPr>
            <a:spLocks noGrp="1"/>
          </p:cNvSpPr>
          <p:nvPr>
            <p:ph type="ftr" sz="quarter" idx="11"/>
          </p:nvPr>
        </p:nvSpPr>
        <p:spPr/>
        <p:txBody>
          <a:bodyPr/>
          <a:lstStyle/>
          <a:p>
            <a:r>
              <a:rPr lang="da-DK"/>
              <a:t>Sikkerhedsstyrelsen</a:t>
            </a:r>
          </a:p>
        </p:txBody>
      </p:sp>
      <p:sp>
        <p:nvSpPr>
          <p:cNvPr id="8" name="Pladsholder til slidenummer 7">
            <a:extLst>
              <a:ext uri="{FF2B5EF4-FFF2-40B4-BE49-F238E27FC236}">
                <a16:creationId xmlns:a16="http://schemas.microsoft.com/office/drawing/2014/main" id="{A5FC8883-A6D2-33D4-BA0B-4D5588EF4901}"/>
              </a:ext>
            </a:extLst>
          </p:cNvPr>
          <p:cNvSpPr>
            <a:spLocks noGrp="1"/>
          </p:cNvSpPr>
          <p:nvPr>
            <p:ph type="sldNum" sz="quarter" idx="12"/>
          </p:nvPr>
        </p:nvSpPr>
        <p:spPr/>
        <p:txBody>
          <a:bodyPr/>
          <a:lstStyle/>
          <a:p>
            <a:fld id="{15B68EBF-68D0-4C65-A5A0-9AF2BF6CD718}" type="slidenum">
              <a:rPr lang="da-DK" smtClean="0"/>
              <a:t>6</a:t>
            </a:fld>
            <a:endParaRPr lang="da-DK"/>
          </a:p>
        </p:txBody>
      </p:sp>
      <p:sp>
        <p:nvSpPr>
          <p:cNvPr id="2" name="Titel 1">
            <a:extLst>
              <a:ext uri="{FF2B5EF4-FFF2-40B4-BE49-F238E27FC236}">
                <a16:creationId xmlns:a16="http://schemas.microsoft.com/office/drawing/2014/main" id="{738695CF-9689-9D90-E07D-E261CA5D3586}"/>
              </a:ext>
            </a:extLst>
          </p:cNvPr>
          <p:cNvSpPr>
            <a:spLocks noGrp="1"/>
          </p:cNvSpPr>
          <p:nvPr>
            <p:ph type="title"/>
          </p:nvPr>
        </p:nvSpPr>
        <p:spPr>
          <a:xfrm>
            <a:off x="542927" y="331200"/>
            <a:ext cx="9813185" cy="651660"/>
          </a:xfrm>
        </p:spPr>
        <p:txBody>
          <a:bodyPr/>
          <a:lstStyle/>
          <a:p>
            <a:r>
              <a:rPr lang="da-DK" dirty="0"/>
              <a:t>For godt til at være sandt? - tænk, tal, del</a:t>
            </a:r>
            <a:endParaRPr lang="en-US" dirty="0"/>
          </a:p>
        </p:txBody>
      </p:sp>
      <p:sp>
        <p:nvSpPr>
          <p:cNvPr id="10" name="Pladsholder til tekst 9">
            <a:extLst>
              <a:ext uri="{FF2B5EF4-FFF2-40B4-BE49-F238E27FC236}">
                <a16:creationId xmlns:a16="http://schemas.microsoft.com/office/drawing/2014/main" id="{20A7AA0C-799B-B234-3AC3-4022FBB09BBD}"/>
              </a:ext>
            </a:extLst>
          </p:cNvPr>
          <p:cNvSpPr>
            <a:spLocks noGrp="1"/>
          </p:cNvSpPr>
          <p:nvPr>
            <p:ph type="body" sz="quarter" idx="15"/>
          </p:nvPr>
        </p:nvSpPr>
        <p:spPr/>
        <p:txBody>
          <a:bodyPr/>
          <a:lstStyle/>
          <a:p>
            <a:r>
              <a:rPr lang="en-US" dirty="0"/>
              <a:t>Side</a:t>
            </a:r>
          </a:p>
        </p:txBody>
      </p:sp>
      <p:sp>
        <p:nvSpPr>
          <p:cNvPr id="5" name="Tekstfelt 4">
            <a:extLst>
              <a:ext uri="{FF2B5EF4-FFF2-40B4-BE49-F238E27FC236}">
                <a16:creationId xmlns:a16="http://schemas.microsoft.com/office/drawing/2014/main" id="{569D008E-4DD1-4C55-974F-C5F384C75342}"/>
              </a:ext>
            </a:extLst>
          </p:cNvPr>
          <p:cNvSpPr txBox="1"/>
          <p:nvPr/>
        </p:nvSpPr>
        <p:spPr>
          <a:xfrm>
            <a:off x="542927" y="2123535"/>
            <a:ext cx="6687213" cy="2123658"/>
          </a:xfrm>
          <a:prstGeom prst="rect">
            <a:avLst/>
          </a:prstGeom>
          <a:noFill/>
        </p:spPr>
        <p:txBody>
          <a:bodyPr wrap="square" rtlCol="0">
            <a:spAutoFit/>
          </a:bodyPr>
          <a:lstStyle/>
          <a:p>
            <a:r>
              <a:rPr lang="da-DK" sz="2200" dirty="0"/>
              <a:t>Har du oplevet, at et tilbud er så godt, at du er nødt </a:t>
            </a:r>
            <a:br>
              <a:rPr lang="da-DK" sz="2200" dirty="0"/>
            </a:br>
            <a:r>
              <a:rPr lang="da-DK" sz="2200" dirty="0"/>
              <a:t>til at slå til?</a:t>
            </a:r>
            <a:br>
              <a:rPr lang="da-DK" sz="2200" dirty="0"/>
            </a:br>
            <a:endParaRPr lang="da-DK" sz="2200" dirty="0"/>
          </a:p>
          <a:p>
            <a:r>
              <a:rPr lang="da-DK" sz="2200" dirty="0"/>
              <a:t>Tænk først for dig selv over det i 30 sekunder,</a:t>
            </a:r>
          </a:p>
          <a:p>
            <a:r>
              <a:rPr lang="da-DK" sz="2200" dirty="0"/>
              <a:t>tal dernæst med din sidemakker i 60 sekunder,</a:t>
            </a:r>
          </a:p>
          <a:p>
            <a:r>
              <a:rPr lang="da-DK" sz="2200" dirty="0"/>
              <a:t>og del til sidst det i fællesskab i klassen</a:t>
            </a:r>
          </a:p>
        </p:txBody>
      </p:sp>
      <p:pic>
        <p:nvPicPr>
          <p:cNvPr id="9" name="Billede 8">
            <a:extLst>
              <a:ext uri="{FF2B5EF4-FFF2-40B4-BE49-F238E27FC236}">
                <a16:creationId xmlns:a16="http://schemas.microsoft.com/office/drawing/2014/main" id="{63AF5EF5-E976-415E-899D-C71DC4E8385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9807" y="1418019"/>
            <a:ext cx="909389" cy="909389"/>
          </a:xfrm>
          <a:prstGeom prst="rect">
            <a:avLst/>
          </a:prstGeom>
        </p:spPr>
      </p:pic>
    </p:spTree>
    <p:custDataLst>
      <p:tags r:id="rId1"/>
    </p:custDataLst>
    <p:extLst>
      <p:ext uri="{BB962C8B-B14F-4D97-AF65-F5344CB8AC3E}">
        <p14:creationId xmlns:p14="http://schemas.microsoft.com/office/powerpoint/2010/main" val="4208755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billede 3" descr="Billede af en dreng der hopper mens han kigger på en pc">
            <a:extLst>
              <a:ext uri="{FF2B5EF4-FFF2-40B4-BE49-F238E27FC236}">
                <a16:creationId xmlns:a16="http://schemas.microsoft.com/office/drawing/2014/main" id="{7D920A75-E856-45A2-8F3F-FBA4C5A6BAAC}"/>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363" b="1363"/>
          <a:stretch>
            <a:fillRect/>
          </a:stretch>
        </p:blipFill>
        <p:spPr/>
      </p:pic>
      <p:sp>
        <p:nvSpPr>
          <p:cNvPr id="7" name="Pladsholder til sidefod 6">
            <a:extLst>
              <a:ext uri="{FF2B5EF4-FFF2-40B4-BE49-F238E27FC236}">
                <a16:creationId xmlns:a16="http://schemas.microsoft.com/office/drawing/2014/main" id="{CA616D80-2774-EB18-EA42-7EE5B9D4368B}"/>
              </a:ext>
            </a:extLst>
          </p:cNvPr>
          <p:cNvSpPr>
            <a:spLocks noGrp="1"/>
          </p:cNvSpPr>
          <p:nvPr>
            <p:ph type="ftr" sz="quarter" idx="11"/>
          </p:nvPr>
        </p:nvSpPr>
        <p:spPr/>
        <p:txBody>
          <a:bodyPr/>
          <a:lstStyle/>
          <a:p>
            <a:r>
              <a:rPr lang="da-DK"/>
              <a:t>Sikkerhedsstyrelsen</a:t>
            </a:r>
          </a:p>
        </p:txBody>
      </p:sp>
      <p:sp>
        <p:nvSpPr>
          <p:cNvPr id="8" name="Pladsholder til slidenummer 7">
            <a:extLst>
              <a:ext uri="{FF2B5EF4-FFF2-40B4-BE49-F238E27FC236}">
                <a16:creationId xmlns:a16="http://schemas.microsoft.com/office/drawing/2014/main" id="{A5FC8883-A6D2-33D4-BA0B-4D5588EF4901}"/>
              </a:ext>
            </a:extLst>
          </p:cNvPr>
          <p:cNvSpPr>
            <a:spLocks noGrp="1"/>
          </p:cNvSpPr>
          <p:nvPr>
            <p:ph type="sldNum" sz="quarter" idx="12"/>
          </p:nvPr>
        </p:nvSpPr>
        <p:spPr/>
        <p:txBody>
          <a:bodyPr/>
          <a:lstStyle/>
          <a:p>
            <a:fld id="{15B68EBF-68D0-4C65-A5A0-9AF2BF6CD718}" type="slidenum">
              <a:rPr lang="da-DK" smtClean="0"/>
              <a:t>7</a:t>
            </a:fld>
            <a:endParaRPr lang="da-DK"/>
          </a:p>
        </p:txBody>
      </p:sp>
      <p:sp>
        <p:nvSpPr>
          <p:cNvPr id="2" name="Titel 1">
            <a:extLst>
              <a:ext uri="{FF2B5EF4-FFF2-40B4-BE49-F238E27FC236}">
                <a16:creationId xmlns:a16="http://schemas.microsoft.com/office/drawing/2014/main" id="{738695CF-9689-9D90-E07D-E261CA5D3586}"/>
              </a:ext>
            </a:extLst>
          </p:cNvPr>
          <p:cNvSpPr>
            <a:spLocks noGrp="1"/>
          </p:cNvSpPr>
          <p:nvPr>
            <p:ph type="title"/>
          </p:nvPr>
        </p:nvSpPr>
        <p:spPr>
          <a:xfrm>
            <a:off x="542927" y="331200"/>
            <a:ext cx="9813185" cy="651660"/>
          </a:xfrm>
        </p:spPr>
        <p:txBody>
          <a:bodyPr/>
          <a:lstStyle/>
          <a:p>
            <a:r>
              <a:rPr lang="da-DK" dirty="0"/>
              <a:t>Hvis du får et billigt tilbud online…</a:t>
            </a:r>
            <a:endParaRPr lang="en-US" dirty="0"/>
          </a:p>
        </p:txBody>
      </p:sp>
      <p:sp>
        <p:nvSpPr>
          <p:cNvPr id="10" name="Pladsholder til tekst 9">
            <a:extLst>
              <a:ext uri="{FF2B5EF4-FFF2-40B4-BE49-F238E27FC236}">
                <a16:creationId xmlns:a16="http://schemas.microsoft.com/office/drawing/2014/main" id="{20A7AA0C-799B-B234-3AC3-4022FBB09BBD}"/>
              </a:ext>
            </a:extLst>
          </p:cNvPr>
          <p:cNvSpPr>
            <a:spLocks noGrp="1"/>
          </p:cNvSpPr>
          <p:nvPr>
            <p:ph type="body" sz="quarter" idx="15"/>
          </p:nvPr>
        </p:nvSpPr>
        <p:spPr/>
        <p:txBody>
          <a:bodyPr/>
          <a:lstStyle/>
          <a:p>
            <a:r>
              <a:rPr lang="en-US" dirty="0"/>
              <a:t>Side</a:t>
            </a:r>
          </a:p>
        </p:txBody>
      </p:sp>
      <p:sp>
        <p:nvSpPr>
          <p:cNvPr id="5" name="Tekstfelt 4">
            <a:extLst>
              <a:ext uri="{FF2B5EF4-FFF2-40B4-BE49-F238E27FC236}">
                <a16:creationId xmlns:a16="http://schemas.microsoft.com/office/drawing/2014/main" id="{569D008E-4DD1-4C55-974F-C5F384C75342}"/>
              </a:ext>
            </a:extLst>
          </p:cNvPr>
          <p:cNvSpPr txBox="1"/>
          <p:nvPr/>
        </p:nvSpPr>
        <p:spPr>
          <a:xfrm>
            <a:off x="542927" y="2123535"/>
            <a:ext cx="6687213" cy="3139321"/>
          </a:xfrm>
          <a:prstGeom prst="rect">
            <a:avLst/>
          </a:prstGeom>
          <a:noFill/>
        </p:spPr>
        <p:txBody>
          <a:bodyPr wrap="square" rtlCol="0">
            <a:spAutoFit/>
          </a:bodyPr>
          <a:lstStyle/>
          <a:p>
            <a:r>
              <a:rPr lang="da-DK" sz="2200" dirty="0"/>
              <a:t>Når man handler på nettet, skal man være ekstra opmærksom på, om det er sikkerheden ved produktet, der er sparet væk.</a:t>
            </a:r>
          </a:p>
          <a:p>
            <a:endParaRPr lang="da-DK" sz="2200" dirty="0"/>
          </a:p>
          <a:p>
            <a:r>
              <a:rPr lang="da-DK" sz="2200" dirty="0"/>
              <a:t>Hvis du oplever, at et tilbud er for godt til at være sandt, er det altid en god idé at være kritisk og bruge dine sunde fornuft. </a:t>
            </a:r>
          </a:p>
          <a:p>
            <a:endParaRPr lang="da-DK" sz="2200" dirty="0"/>
          </a:p>
          <a:p>
            <a:r>
              <a:rPr lang="da-DK" sz="2200" dirty="0"/>
              <a:t>Du kan nemlig være uheldig…</a:t>
            </a:r>
          </a:p>
        </p:txBody>
      </p:sp>
    </p:spTree>
    <p:custDataLst>
      <p:tags r:id="rId1"/>
    </p:custDataLst>
    <p:extLst>
      <p:ext uri="{BB962C8B-B14F-4D97-AF65-F5344CB8AC3E}">
        <p14:creationId xmlns:p14="http://schemas.microsoft.com/office/powerpoint/2010/main" val="1338822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billede 3" descr="Billede af en mobil i brand og en sovende pige">
            <a:extLst>
              <a:ext uri="{FF2B5EF4-FFF2-40B4-BE49-F238E27FC236}">
                <a16:creationId xmlns:a16="http://schemas.microsoft.com/office/drawing/2014/main" id="{7EA402F4-95F1-4BA0-8D1C-2E7DB8AA5C01}"/>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43030" r="21462"/>
          <a:stretch/>
        </p:blipFill>
        <p:spPr>
          <a:xfrm>
            <a:off x="7757162" y="1321768"/>
            <a:ext cx="3793601" cy="5536232"/>
          </a:xfrm>
        </p:spPr>
      </p:pic>
      <p:sp>
        <p:nvSpPr>
          <p:cNvPr id="7" name="Pladsholder til sidefod 6">
            <a:extLst>
              <a:ext uri="{FF2B5EF4-FFF2-40B4-BE49-F238E27FC236}">
                <a16:creationId xmlns:a16="http://schemas.microsoft.com/office/drawing/2014/main" id="{CA616D80-2774-EB18-EA42-7EE5B9D4368B}"/>
              </a:ext>
            </a:extLst>
          </p:cNvPr>
          <p:cNvSpPr>
            <a:spLocks noGrp="1"/>
          </p:cNvSpPr>
          <p:nvPr>
            <p:ph type="ftr" sz="quarter" idx="11"/>
          </p:nvPr>
        </p:nvSpPr>
        <p:spPr/>
        <p:txBody>
          <a:bodyPr/>
          <a:lstStyle/>
          <a:p>
            <a:r>
              <a:rPr lang="da-DK"/>
              <a:t>Sikkerhedsstyrelsen</a:t>
            </a:r>
          </a:p>
        </p:txBody>
      </p:sp>
      <p:sp>
        <p:nvSpPr>
          <p:cNvPr id="8" name="Pladsholder til slidenummer 7">
            <a:extLst>
              <a:ext uri="{FF2B5EF4-FFF2-40B4-BE49-F238E27FC236}">
                <a16:creationId xmlns:a16="http://schemas.microsoft.com/office/drawing/2014/main" id="{A5FC8883-A6D2-33D4-BA0B-4D5588EF4901}"/>
              </a:ext>
            </a:extLst>
          </p:cNvPr>
          <p:cNvSpPr>
            <a:spLocks noGrp="1"/>
          </p:cNvSpPr>
          <p:nvPr>
            <p:ph type="sldNum" sz="quarter" idx="12"/>
          </p:nvPr>
        </p:nvSpPr>
        <p:spPr/>
        <p:txBody>
          <a:bodyPr/>
          <a:lstStyle/>
          <a:p>
            <a:fld id="{15B68EBF-68D0-4C65-A5A0-9AF2BF6CD718}" type="slidenum">
              <a:rPr lang="da-DK" smtClean="0"/>
              <a:t>8</a:t>
            </a:fld>
            <a:endParaRPr lang="da-DK"/>
          </a:p>
        </p:txBody>
      </p:sp>
      <p:sp>
        <p:nvSpPr>
          <p:cNvPr id="2" name="Titel 1">
            <a:extLst>
              <a:ext uri="{FF2B5EF4-FFF2-40B4-BE49-F238E27FC236}">
                <a16:creationId xmlns:a16="http://schemas.microsoft.com/office/drawing/2014/main" id="{738695CF-9689-9D90-E07D-E261CA5D3586}"/>
              </a:ext>
            </a:extLst>
          </p:cNvPr>
          <p:cNvSpPr>
            <a:spLocks noGrp="1"/>
          </p:cNvSpPr>
          <p:nvPr>
            <p:ph type="title"/>
          </p:nvPr>
        </p:nvSpPr>
        <p:spPr>
          <a:xfrm>
            <a:off x="542927" y="331200"/>
            <a:ext cx="9813185" cy="651660"/>
          </a:xfrm>
        </p:spPr>
        <p:txBody>
          <a:bodyPr/>
          <a:lstStyle/>
          <a:p>
            <a:r>
              <a:rPr lang="da-DK" dirty="0"/>
              <a:t>Du kan være uheldig…</a:t>
            </a:r>
            <a:endParaRPr lang="en-US" dirty="0"/>
          </a:p>
        </p:txBody>
      </p:sp>
      <p:sp>
        <p:nvSpPr>
          <p:cNvPr id="10" name="Pladsholder til tekst 9">
            <a:extLst>
              <a:ext uri="{FF2B5EF4-FFF2-40B4-BE49-F238E27FC236}">
                <a16:creationId xmlns:a16="http://schemas.microsoft.com/office/drawing/2014/main" id="{20A7AA0C-799B-B234-3AC3-4022FBB09BBD}"/>
              </a:ext>
            </a:extLst>
          </p:cNvPr>
          <p:cNvSpPr>
            <a:spLocks noGrp="1"/>
          </p:cNvSpPr>
          <p:nvPr>
            <p:ph type="body" sz="quarter" idx="15"/>
          </p:nvPr>
        </p:nvSpPr>
        <p:spPr/>
        <p:txBody>
          <a:bodyPr/>
          <a:lstStyle/>
          <a:p>
            <a:r>
              <a:rPr lang="en-US" dirty="0"/>
              <a:t>Side</a:t>
            </a:r>
          </a:p>
        </p:txBody>
      </p:sp>
      <p:sp>
        <p:nvSpPr>
          <p:cNvPr id="5" name="Tekstfelt 4">
            <a:extLst>
              <a:ext uri="{FF2B5EF4-FFF2-40B4-BE49-F238E27FC236}">
                <a16:creationId xmlns:a16="http://schemas.microsoft.com/office/drawing/2014/main" id="{569D008E-4DD1-4C55-974F-C5F384C75342}"/>
              </a:ext>
            </a:extLst>
          </p:cNvPr>
          <p:cNvSpPr txBox="1"/>
          <p:nvPr/>
        </p:nvSpPr>
        <p:spPr>
          <a:xfrm>
            <a:off x="542927" y="2123535"/>
            <a:ext cx="6687213" cy="3139321"/>
          </a:xfrm>
          <a:prstGeom prst="rect">
            <a:avLst/>
          </a:prstGeom>
          <a:noFill/>
        </p:spPr>
        <p:txBody>
          <a:bodyPr wrap="square" rtlCol="0">
            <a:spAutoFit/>
          </a:bodyPr>
          <a:lstStyle/>
          <a:p>
            <a:r>
              <a:rPr lang="da-DK" sz="2200" dirty="0">
                <a:latin typeface="+mj-lt"/>
              </a:rPr>
              <a:t>1. Farlige produkter</a:t>
            </a:r>
          </a:p>
          <a:p>
            <a:pPr marL="342900" indent="-342900">
              <a:buFont typeface="Arial" panose="020B0604020202020204" pitchFamily="34" charset="0"/>
              <a:buChar char="•"/>
            </a:pPr>
            <a:r>
              <a:rPr lang="da-DK" sz="2200" i="1" dirty="0"/>
              <a:t>Kemikalier</a:t>
            </a:r>
            <a:r>
              <a:rPr lang="da-DK" sz="2200" dirty="0"/>
              <a:t>: Nogle produkter kan indeholde kemi, som er skadelig for din sundhed og miljøet. Det kan f.eks. være ftalater, PFAS og tungmetaller, hvoraf flere af stofferne i disse grupper er ulovlige.</a:t>
            </a:r>
          </a:p>
          <a:p>
            <a:endParaRPr lang="da-DK" sz="2200" dirty="0"/>
          </a:p>
          <a:p>
            <a:pPr marL="342900" indent="-342900">
              <a:buFont typeface="Arial" panose="020B0604020202020204" pitchFamily="34" charset="0"/>
              <a:buChar char="•"/>
            </a:pPr>
            <a:r>
              <a:rPr lang="da-DK" sz="2200" i="1" dirty="0"/>
              <a:t>Elektronik:</a:t>
            </a:r>
            <a:r>
              <a:rPr lang="da-DK" sz="2200" dirty="0"/>
              <a:t> Elektroniske produkter, der ikke er lavet ordentligt, kan give stød, overophede, kortslutte eller starte brande.</a:t>
            </a:r>
          </a:p>
        </p:txBody>
      </p:sp>
    </p:spTree>
    <p:custDataLst>
      <p:tags r:id="rId1"/>
    </p:custDataLst>
    <p:extLst>
      <p:ext uri="{BB962C8B-B14F-4D97-AF65-F5344CB8AC3E}">
        <p14:creationId xmlns:p14="http://schemas.microsoft.com/office/powerpoint/2010/main" val="1958089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billede 3" descr="Billede af et skateboard der er i stykker">
            <a:extLst>
              <a:ext uri="{FF2B5EF4-FFF2-40B4-BE49-F238E27FC236}">
                <a16:creationId xmlns:a16="http://schemas.microsoft.com/office/drawing/2014/main" id="{429A9B42-3359-4EED-8364-B5FDCC0237EE}"/>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314" b="1314"/>
          <a:stretch>
            <a:fillRect/>
          </a:stretch>
        </p:blipFill>
        <p:spPr/>
      </p:pic>
      <p:sp>
        <p:nvSpPr>
          <p:cNvPr id="7" name="Pladsholder til sidefod 6">
            <a:extLst>
              <a:ext uri="{FF2B5EF4-FFF2-40B4-BE49-F238E27FC236}">
                <a16:creationId xmlns:a16="http://schemas.microsoft.com/office/drawing/2014/main" id="{CA616D80-2774-EB18-EA42-7EE5B9D4368B}"/>
              </a:ext>
            </a:extLst>
          </p:cNvPr>
          <p:cNvSpPr>
            <a:spLocks noGrp="1"/>
          </p:cNvSpPr>
          <p:nvPr>
            <p:ph type="ftr" sz="quarter" idx="11"/>
          </p:nvPr>
        </p:nvSpPr>
        <p:spPr/>
        <p:txBody>
          <a:bodyPr/>
          <a:lstStyle/>
          <a:p>
            <a:r>
              <a:rPr lang="da-DK"/>
              <a:t>Sikkerhedsstyrelsen</a:t>
            </a:r>
          </a:p>
        </p:txBody>
      </p:sp>
      <p:sp>
        <p:nvSpPr>
          <p:cNvPr id="8" name="Pladsholder til slidenummer 7">
            <a:extLst>
              <a:ext uri="{FF2B5EF4-FFF2-40B4-BE49-F238E27FC236}">
                <a16:creationId xmlns:a16="http://schemas.microsoft.com/office/drawing/2014/main" id="{A5FC8883-A6D2-33D4-BA0B-4D5588EF4901}"/>
              </a:ext>
            </a:extLst>
          </p:cNvPr>
          <p:cNvSpPr>
            <a:spLocks noGrp="1"/>
          </p:cNvSpPr>
          <p:nvPr>
            <p:ph type="sldNum" sz="quarter" idx="12"/>
          </p:nvPr>
        </p:nvSpPr>
        <p:spPr/>
        <p:txBody>
          <a:bodyPr/>
          <a:lstStyle/>
          <a:p>
            <a:fld id="{15B68EBF-68D0-4C65-A5A0-9AF2BF6CD718}" type="slidenum">
              <a:rPr lang="da-DK" smtClean="0"/>
              <a:t>9</a:t>
            </a:fld>
            <a:endParaRPr lang="da-DK"/>
          </a:p>
        </p:txBody>
      </p:sp>
      <p:sp>
        <p:nvSpPr>
          <p:cNvPr id="2" name="Titel 1">
            <a:extLst>
              <a:ext uri="{FF2B5EF4-FFF2-40B4-BE49-F238E27FC236}">
                <a16:creationId xmlns:a16="http://schemas.microsoft.com/office/drawing/2014/main" id="{738695CF-9689-9D90-E07D-E261CA5D3586}"/>
              </a:ext>
            </a:extLst>
          </p:cNvPr>
          <p:cNvSpPr>
            <a:spLocks noGrp="1"/>
          </p:cNvSpPr>
          <p:nvPr>
            <p:ph type="title"/>
          </p:nvPr>
        </p:nvSpPr>
        <p:spPr>
          <a:xfrm>
            <a:off x="542927" y="331200"/>
            <a:ext cx="9813185" cy="651660"/>
          </a:xfrm>
        </p:spPr>
        <p:txBody>
          <a:bodyPr/>
          <a:lstStyle/>
          <a:p>
            <a:r>
              <a:rPr lang="da-DK" dirty="0"/>
              <a:t>Du kan være uheldig…</a:t>
            </a:r>
            <a:endParaRPr lang="en-US" dirty="0"/>
          </a:p>
        </p:txBody>
      </p:sp>
      <p:sp>
        <p:nvSpPr>
          <p:cNvPr id="10" name="Pladsholder til tekst 9">
            <a:extLst>
              <a:ext uri="{FF2B5EF4-FFF2-40B4-BE49-F238E27FC236}">
                <a16:creationId xmlns:a16="http://schemas.microsoft.com/office/drawing/2014/main" id="{20A7AA0C-799B-B234-3AC3-4022FBB09BBD}"/>
              </a:ext>
            </a:extLst>
          </p:cNvPr>
          <p:cNvSpPr>
            <a:spLocks noGrp="1"/>
          </p:cNvSpPr>
          <p:nvPr>
            <p:ph type="body" sz="quarter" idx="15"/>
          </p:nvPr>
        </p:nvSpPr>
        <p:spPr/>
        <p:txBody>
          <a:bodyPr/>
          <a:lstStyle/>
          <a:p>
            <a:r>
              <a:rPr lang="en-US" dirty="0"/>
              <a:t>Side</a:t>
            </a:r>
          </a:p>
        </p:txBody>
      </p:sp>
      <p:sp>
        <p:nvSpPr>
          <p:cNvPr id="5" name="Tekstfelt 4">
            <a:extLst>
              <a:ext uri="{FF2B5EF4-FFF2-40B4-BE49-F238E27FC236}">
                <a16:creationId xmlns:a16="http://schemas.microsoft.com/office/drawing/2014/main" id="{569D008E-4DD1-4C55-974F-C5F384C75342}"/>
              </a:ext>
            </a:extLst>
          </p:cNvPr>
          <p:cNvSpPr txBox="1"/>
          <p:nvPr/>
        </p:nvSpPr>
        <p:spPr>
          <a:xfrm>
            <a:off x="542927" y="2123535"/>
            <a:ext cx="6687213" cy="3477875"/>
          </a:xfrm>
          <a:prstGeom prst="rect">
            <a:avLst/>
          </a:prstGeom>
          <a:noFill/>
        </p:spPr>
        <p:txBody>
          <a:bodyPr wrap="square" rtlCol="0">
            <a:spAutoFit/>
          </a:bodyPr>
          <a:lstStyle/>
          <a:p>
            <a:r>
              <a:rPr lang="da-DK" sz="2200" dirty="0">
                <a:latin typeface="+mj-lt"/>
              </a:rPr>
              <a:t>2. Dårlig kvalitet</a:t>
            </a:r>
          </a:p>
          <a:p>
            <a:pPr marL="342900" indent="-342900">
              <a:buFont typeface="Arial" panose="020B0604020202020204" pitchFamily="34" charset="0"/>
              <a:buChar char="•"/>
            </a:pPr>
            <a:r>
              <a:rPr lang="da-DK" sz="2200" i="1" dirty="0"/>
              <a:t>Slid:</a:t>
            </a:r>
            <a:r>
              <a:rPr lang="da-DK" sz="2200" dirty="0"/>
              <a:t> Produkter kan være billige at købe, men de holder måske ikke længe. De kan gå i stykker hurtigt, så du bliver nødt til at købe dem igen. De kan måske ikke repareres.</a:t>
            </a:r>
          </a:p>
          <a:p>
            <a:endParaRPr lang="da-DK" sz="2200" dirty="0"/>
          </a:p>
          <a:p>
            <a:pPr marL="342900" indent="-342900">
              <a:buFont typeface="Arial" panose="020B0604020202020204" pitchFamily="34" charset="0"/>
              <a:buChar char="•"/>
            </a:pPr>
            <a:r>
              <a:rPr lang="da-DK" sz="2200" i="1" dirty="0"/>
              <a:t>Kopier: </a:t>
            </a:r>
            <a:r>
              <a:rPr lang="da-DK" sz="2200" dirty="0"/>
              <a:t>Produkter der er kopier af kendte mærker, men de er ikke lavet godt. </a:t>
            </a:r>
            <a:br>
              <a:rPr lang="da-DK" sz="2200" dirty="0"/>
            </a:br>
            <a:r>
              <a:rPr lang="da-DK" sz="2200" dirty="0"/>
              <a:t>De fungerer måske ikke, som de skal eller ligner ikke billedet. </a:t>
            </a:r>
          </a:p>
        </p:txBody>
      </p:sp>
    </p:spTree>
    <p:custDataLst>
      <p:tags r:id="rId1"/>
    </p:custDataLst>
    <p:extLst>
      <p:ext uri="{BB962C8B-B14F-4D97-AF65-F5344CB8AC3E}">
        <p14:creationId xmlns:p14="http://schemas.microsoft.com/office/powerpoint/2010/main" val="5988551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MPLAFYSLIDEID" val="638670971238809917"/>
</p:tagLst>
</file>

<file path=ppt/tags/tag10.xml><?xml version="1.0" encoding="utf-8"?>
<p:tagLst xmlns:a="http://schemas.openxmlformats.org/drawingml/2006/main" xmlns:r="http://schemas.openxmlformats.org/officeDocument/2006/relationships" xmlns:p="http://schemas.openxmlformats.org/presentationml/2006/main">
  <p:tag name="TEMPLAFYSLIDEID" val="638670971238809928"/>
</p:tagLst>
</file>

<file path=ppt/tags/tag11.xml><?xml version="1.0" encoding="utf-8"?>
<p:tagLst xmlns:a="http://schemas.openxmlformats.org/drawingml/2006/main" xmlns:r="http://schemas.openxmlformats.org/officeDocument/2006/relationships" xmlns:p="http://schemas.openxmlformats.org/presentationml/2006/main">
  <p:tag name="TEMPLAFYSLIDEID" val="638670971238809928"/>
</p:tagLst>
</file>

<file path=ppt/tags/tag12.xml><?xml version="1.0" encoding="utf-8"?>
<p:tagLst xmlns:a="http://schemas.openxmlformats.org/drawingml/2006/main" xmlns:r="http://schemas.openxmlformats.org/officeDocument/2006/relationships" xmlns:p="http://schemas.openxmlformats.org/presentationml/2006/main">
  <p:tag name="TEMPLAFYSLIDEID" val="638670971238809930"/>
</p:tagLst>
</file>

<file path=ppt/tags/tag13.xml><?xml version="1.0" encoding="utf-8"?>
<p:tagLst xmlns:a="http://schemas.openxmlformats.org/drawingml/2006/main" xmlns:r="http://schemas.openxmlformats.org/officeDocument/2006/relationships" xmlns:p="http://schemas.openxmlformats.org/presentationml/2006/main">
  <p:tag name="TEMPLAFYSLIDEID" val="638670971238809930"/>
</p:tagLst>
</file>

<file path=ppt/tags/tag14.xml><?xml version="1.0" encoding="utf-8"?>
<p:tagLst xmlns:a="http://schemas.openxmlformats.org/drawingml/2006/main" xmlns:r="http://schemas.openxmlformats.org/officeDocument/2006/relationships" xmlns:p="http://schemas.openxmlformats.org/presentationml/2006/main">
  <p:tag name="TEMPLAFYSLIDEID" val="638670971238809929"/>
</p:tagLst>
</file>

<file path=ppt/tags/tag15.xml><?xml version="1.0" encoding="utf-8"?>
<p:tagLst xmlns:a="http://schemas.openxmlformats.org/drawingml/2006/main" xmlns:r="http://schemas.openxmlformats.org/officeDocument/2006/relationships" xmlns:p="http://schemas.openxmlformats.org/presentationml/2006/main">
  <p:tag name="TEMPLAFYSLIDEID" val="638670971238809930"/>
</p:tagLst>
</file>

<file path=ppt/tags/tag16.xml><?xml version="1.0" encoding="utf-8"?>
<p:tagLst xmlns:a="http://schemas.openxmlformats.org/drawingml/2006/main" xmlns:r="http://schemas.openxmlformats.org/officeDocument/2006/relationships" xmlns:p="http://schemas.openxmlformats.org/presentationml/2006/main">
  <p:tag name="TEMPLAFYSLIDEID" val="638670971238809928"/>
</p:tagLst>
</file>

<file path=ppt/tags/tag17.xml><?xml version="1.0" encoding="utf-8"?>
<p:tagLst xmlns:a="http://schemas.openxmlformats.org/drawingml/2006/main" xmlns:r="http://schemas.openxmlformats.org/officeDocument/2006/relationships" xmlns:p="http://schemas.openxmlformats.org/presentationml/2006/main">
  <p:tag name="TEMPLAFYSLIDEID" val="638670971238809932"/>
</p:tagLst>
</file>

<file path=ppt/tags/tag18.xml><?xml version="1.0" encoding="utf-8"?>
<p:tagLst xmlns:a="http://schemas.openxmlformats.org/drawingml/2006/main" xmlns:r="http://schemas.openxmlformats.org/officeDocument/2006/relationships" xmlns:p="http://schemas.openxmlformats.org/presentationml/2006/main">
  <p:tag name="TEMPLAFYSLIDEID" val="638670971238809928"/>
</p:tagLst>
</file>

<file path=ppt/tags/tag19.xml><?xml version="1.0" encoding="utf-8"?>
<p:tagLst xmlns:a="http://schemas.openxmlformats.org/drawingml/2006/main" xmlns:r="http://schemas.openxmlformats.org/officeDocument/2006/relationships" xmlns:p="http://schemas.openxmlformats.org/presentationml/2006/main">
  <p:tag name="TEMPLAFYSLIDEID" val="638670971238809930"/>
</p:tagLst>
</file>

<file path=ppt/tags/tag2.xml><?xml version="1.0" encoding="utf-8"?>
<p:tagLst xmlns:a="http://schemas.openxmlformats.org/drawingml/2006/main" xmlns:r="http://schemas.openxmlformats.org/officeDocument/2006/relationships" xmlns:p="http://schemas.openxmlformats.org/presentationml/2006/main">
  <p:tag name="TEMPLAFYSLIDEID" val="638670971238809928"/>
</p:tagLst>
</file>

<file path=ppt/tags/tag20.xml><?xml version="1.0" encoding="utf-8"?>
<p:tagLst xmlns:a="http://schemas.openxmlformats.org/drawingml/2006/main" xmlns:r="http://schemas.openxmlformats.org/officeDocument/2006/relationships" xmlns:p="http://schemas.openxmlformats.org/presentationml/2006/main">
  <p:tag name="TEMPLAFYSLIDEID" val="638670971238809928"/>
</p:tagLst>
</file>

<file path=ppt/tags/tag21.xml><?xml version="1.0" encoding="utf-8"?>
<p:tagLst xmlns:a="http://schemas.openxmlformats.org/drawingml/2006/main" xmlns:r="http://schemas.openxmlformats.org/officeDocument/2006/relationships" xmlns:p="http://schemas.openxmlformats.org/presentationml/2006/main">
  <p:tag name="TEMPLAFYSLIDEID" val="638670971238809928"/>
</p:tagLst>
</file>

<file path=ppt/tags/tag22.xml><?xml version="1.0" encoding="utf-8"?>
<p:tagLst xmlns:a="http://schemas.openxmlformats.org/drawingml/2006/main" xmlns:r="http://schemas.openxmlformats.org/officeDocument/2006/relationships" xmlns:p="http://schemas.openxmlformats.org/presentationml/2006/main">
  <p:tag name="TEMPLAFYSLIDEID" val="638670971238809928"/>
</p:tagLst>
</file>

<file path=ppt/tags/tag23.xml><?xml version="1.0" encoding="utf-8"?>
<p:tagLst xmlns:a="http://schemas.openxmlformats.org/drawingml/2006/main" xmlns:r="http://schemas.openxmlformats.org/officeDocument/2006/relationships" xmlns:p="http://schemas.openxmlformats.org/presentationml/2006/main">
  <p:tag name="TEMPLAFYSLIDEID" val="638670971238809928"/>
</p:tagLst>
</file>

<file path=ppt/tags/tag24.xml><?xml version="1.0" encoding="utf-8"?>
<p:tagLst xmlns:a="http://schemas.openxmlformats.org/drawingml/2006/main" xmlns:r="http://schemas.openxmlformats.org/officeDocument/2006/relationships" xmlns:p="http://schemas.openxmlformats.org/presentationml/2006/main">
  <p:tag name="TEMPLAFYSLIDEID" val="638670971238809928"/>
</p:tagLst>
</file>

<file path=ppt/tags/tag25.xml><?xml version="1.0" encoding="utf-8"?>
<p:tagLst xmlns:a="http://schemas.openxmlformats.org/drawingml/2006/main" xmlns:r="http://schemas.openxmlformats.org/officeDocument/2006/relationships" xmlns:p="http://schemas.openxmlformats.org/presentationml/2006/main">
  <p:tag name="TEMPLAFYSLIDEID" val="638670971238809928"/>
</p:tagLst>
</file>

<file path=ppt/tags/tag26.xml><?xml version="1.0" encoding="utf-8"?>
<p:tagLst xmlns:a="http://schemas.openxmlformats.org/drawingml/2006/main" xmlns:r="http://schemas.openxmlformats.org/officeDocument/2006/relationships" xmlns:p="http://schemas.openxmlformats.org/presentationml/2006/main">
  <p:tag name="TEMPLAFYSLIDEID" val="638670971238809930"/>
</p:tagLst>
</file>

<file path=ppt/tags/tag27.xml><?xml version="1.0" encoding="utf-8"?>
<p:tagLst xmlns:a="http://schemas.openxmlformats.org/drawingml/2006/main" xmlns:r="http://schemas.openxmlformats.org/officeDocument/2006/relationships" xmlns:p="http://schemas.openxmlformats.org/presentationml/2006/main">
  <p:tag name="TEMPLAFYSLIDEID" val="638670971238809928"/>
</p:tagLst>
</file>

<file path=ppt/tags/tag3.xml><?xml version="1.0" encoding="utf-8"?>
<p:tagLst xmlns:a="http://schemas.openxmlformats.org/drawingml/2006/main" xmlns:r="http://schemas.openxmlformats.org/officeDocument/2006/relationships" xmlns:p="http://schemas.openxmlformats.org/presentationml/2006/main">
  <p:tag name="TEMPLAFYSLIDEID" val="638670971238809928"/>
</p:tagLst>
</file>

<file path=ppt/tags/tag4.xml><?xml version="1.0" encoding="utf-8"?>
<p:tagLst xmlns:a="http://schemas.openxmlformats.org/drawingml/2006/main" xmlns:r="http://schemas.openxmlformats.org/officeDocument/2006/relationships" xmlns:p="http://schemas.openxmlformats.org/presentationml/2006/main">
  <p:tag name="TEMPLAFYSLIDEID" val="638670971238809928"/>
</p:tagLst>
</file>

<file path=ppt/tags/tag5.xml><?xml version="1.0" encoding="utf-8"?>
<p:tagLst xmlns:a="http://schemas.openxmlformats.org/drawingml/2006/main" xmlns:r="http://schemas.openxmlformats.org/officeDocument/2006/relationships" xmlns:p="http://schemas.openxmlformats.org/presentationml/2006/main">
  <p:tag name="TEMPLAFYSLIDEID" val="638670971238809928"/>
</p:tagLst>
</file>

<file path=ppt/tags/tag6.xml><?xml version="1.0" encoding="utf-8"?>
<p:tagLst xmlns:a="http://schemas.openxmlformats.org/drawingml/2006/main" xmlns:r="http://schemas.openxmlformats.org/officeDocument/2006/relationships" xmlns:p="http://schemas.openxmlformats.org/presentationml/2006/main">
  <p:tag name="TEMPLAFYSLIDEID" val="638670971238809928"/>
</p:tagLst>
</file>

<file path=ppt/tags/tag7.xml><?xml version="1.0" encoding="utf-8"?>
<p:tagLst xmlns:a="http://schemas.openxmlformats.org/drawingml/2006/main" xmlns:r="http://schemas.openxmlformats.org/officeDocument/2006/relationships" xmlns:p="http://schemas.openxmlformats.org/presentationml/2006/main">
  <p:tag name="TEMPLAFYSLIDEID" val="638670971238809928"/>
</p:tagLst>
</file>

<file path=ppt/tags/tag8.xml><?xml version="1.0" encoding="utf-8"?>
<p:tagLst xmlns:a="http://schemas.openxmlformats.org/drawingml/2006/main" xmlns:r="http://schemas.openxmlformats.org/officeDocument/2006/relationships" xmlns:p="http://schemas.openxmlformats.org/presentationml/2006/main">
  <p:tag name="TEMPLAFYSLIDEID" val="638670971238809928"/>
</p:tagLst>
</file>

<file path=ppt/tags/tag9.xml><?xml version="1.0" encoding="utf-8"?>
<p:tagLst xmlns:a="http://schemas.openxmlformats.org/drawingml/2006/main" xmlns:r="http://schemas.openxmlformats.org/officeDocument/2006/relationships" xmlns:p="http://schemas.openxmlformats.org/presentationml/2006/main">
  <p:tag name="TEMPLAFYSLIDEID" val="638670971238809928"/>
</p:tagLst>
</file>

<file path=ppt/theme/theme1.xml><?xml version="1.0" encoding="utf-8"?>
<a:theme xmlns:a="http://schemas.openxmlformats.org/drawingml/2006/main" name="Office-tema">
  <a:themeElements>
    <a:clrScheme name="Sikkerhedsstyrelsen">
      <a:dk1>
        <a:sysClr val="windowText" lastClr="000000"/>
      </a:dk1>
      <a:lt1>
        <a:sysClr val="window" lastClr="FFFFFF"/>
      </a:lt1>
      <a:dk2>
        <a:srgbClr val="0E2841"/>
      </a:dk2>
      <a:lt2>
        <a:srgbClr val="E5E9ED"/>
      </a:lt2>
      <a:accent1>
        <a:srgbClr val="073331"/>
      </a:accent1>
      <a:accent2>
        <a:srgbClr val="006E62"/>
      </a:accent2>
      <a:accent3>
        <a:srgbClr val="5A507C"/>
      </a:accent3>
      <a:accent4>
        <a:srgbClr val="B4CAE4"/>
      </a:accent4>
      <a:accent5>
        <a:srgbClr val="E5E9ED"/>
      </a:accent5>
      <a:accent6>
        <a:srgbClr val="E3ECF4"/>
      </a:accent6>
      <a:hlink>
        <a:srgbClr val="006E62"/>
      </a:hlink>
      <a:folHlink>
        <a:srgbClr val="5A507C"/>
      </a:folHlink>
    </a:clrScheme>
    <a:fontScheme name="Sikkerhedsstyrelsen Franklin Gothic">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owerPoint_Franklin_Gothic_05 2.potx" id="{AA3A78D5-A5F5-4DAC-A690-2B2E97E12F06}" vid="{F71034F8-292A-41BF-81AB-33D16E36630C}"/>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PowerPoint_Franklin_Gothic_05 2</Template>
  <TotalTime>1061</TotalTime>
  <Words>1950</Words>
  <Application>Microsoft Office PowerPoint</Application>
  <PresentationFormat>Widescreen</PresentationFormat>
  <Paragraphs>232</Paragraphs>
  <Slides>27</Slides>
  <Notes>0</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27</vt:i4>
      </vt:variant>
    </vt:vector>
  </HeadingPairs>
  <TitlesOfParts>
    <vt:vector size="32" baseType="lpstr">
      <vt:lpstr>Aptos</vt:lpstr>
      <vt:lpstr>Arial</vt:lpstr>
      <vt:lpstr>Franklin Gothic Book</vt:lpstr>
      <vt:lpstr>Franklin Gothic Demi</vt:lpstr>
      <vt:lpstr>Office-tema</vt:lpstr>
      <vt:lpstr>Sikkerheden er på spil:  Sikker handel online</vt:lpstr>
      <vt:lpstr>Velkommen i min onlinebutik</vt:lpstr>
      <vt:lpstr>Ved du, hvor du handler, når du shopper online?</vt:lpstr>
      <vt:lpstr>Når du handler online, kan du møde…</vt:lpstr>
      <vt:lpstr>Når du handler online, kan du møde…</vt:lpstr>
      <vt:lpstr>For godt til at være sandt? - tænk, tal, del</vt:lpstr>
      <vt:lpstr>Hvis du får et billigt tilbud online…</vt:lpstr>
      <vt:lpstr>Du kan være uheldig…</vt:lpstr>
      <vt:lpstr>Du kan være uheldig…</vt:lpstr>
      <vt:lpstr>Du kan være uheldig…</vt:lpstr>
      <vt:lpstr>Det kan være ulovligt…</vt:lpstr>
      <vt:lpstr>Øvelse 1: Brandfare på spil</vt:lpstr>
      <vt:lpstr>Øvelse 2: Kvælningsfare og returret på spil</vt:lpstr>
      <vt:lpstr>Fakta - 9 ud af 10 produkter fra onlinemarkedspladser dumper kontrol</vt:lpstr>
      <vt:lpstr>Øvelse 3: Risikovurdér et produkt</vt:lpstr>
      <vt:lpstr>Øvelsesvejledningen – sådan gør vi:</vt:lpstr>
      <vt:lpstr>I grupper – tal sammen om:</vt:lpstr>
      <vt:lpstr>Fælles opsamling – hvad fandt I frem til? </vt:lpstr>
      <vt:lpstr>Øvelse 4: Returretten er på spil</vt:lpstr>
      <vt:lpstr>Fakta – Fortrydelsesret</vt:lpstr>
      <vt:lpstr>Fakta – Fortrydelsesret</vt:lpstr>
      <vt:lpstr>Fakta – Reklamationsret</vt:lpstr>
      <vt:lpstr>Fakta – Reklamationsret</vt:lpstr>
      <vt:lpstr>Fakta – Reklamationsret</vt:lpstr>
      <vt:lpstr>Fælles opsamling – 3 gode råd</vt:lpstr>
      <vt:lpstr>Fælles opsamling – det du skal tjekke</vt:lpstr>
      <vt:lpstr>Kend dine rettigheder som forbruger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Forsidetitel skrives  i maks to linjer</dc:title>
  <dc:creator>Mette Vind Jepsen</dc:creator>
  <cp:lastModifiedBy>Boris Gøbel Schmidt</cp:lastModifiedBy>
  <cp:revision>86</cp:revision>
  <dcterms:created xsi:type="dcterms:W3CDTF">2024-11-13T12:11:49Z</dcterms:created>
  <dcterms:modified xsi:type="dcterms:W3CDTF">2025-05-23T06:46:54Z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ustomerId">
    <vt:lpwstr>sikkerhedsstyrelsen</vt:lpwstr>
  </property>
  <property fmtid="{D5CDD505-2E9C-101B-9397-08002B2CF9AE}" pid="3" name="TemplateId">
    <vt:lpwstr>638670971234040801</vt:lpwstr>
  </property>
  <property fmtid="{D5CDD505-2E9C-101B-9397-08002B2CF9AE}" pid="4" name="UserProfileId">
    <vt:lpwstr>636377054431519452</vt:lpwstr>
  </property>
</Properties>
</file>