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99" r:id="rId2"/>
    <p:sldId id="262" r:id="rId3"/>
    <p:sldId id="2147479234" r:id="rId4"/>
    <p:sldId id="2147479235" r:id="rId5"/>
    <p:sldId id="2147479236" r:id="rId6"/>
    <p:sldId id="2147479237" r:id="rId7"/>
    <p:sldId id="2147479238" r:id="rId8"/>
    <p:sldId id="2147479239" r:id="rId9"/>
    <p:sldId id="2147479240" r:id="rId10"/>
    <p:sldId id="2147479241" r:id="rId11"/>
    <p:sldId id="263" r:id="rId12"/>
    <p:sldId id="2147479257" r:id="rId13"/>
    <p:sldId id="281" r:id="rId14"/>
    <p:sldId id="2147479258" r:id="rId15"/>
    <p:sldId id="2147479245" r:id="rId16"/>
    <p:sldId id="282" r:id="rId17"/>
    <p:sldId id="2147479259" r:id="rId18"/>
    <p:sldId id="2147479261" r:id="rId19"/>
    <p:sldId id="2147479246" r:id="rId20"/>
    <p:sldId id="2147479254" r:id="rId21"/>
    <p:sldId id="2147479255" r:id="rId22"/>
    <p:sldId id="2147479256" r:id="rId23"/>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68"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F2F2"/>
    <a:srgbClr val="AFCDE1"/>
    <a:srgbClr val="008F83"/>
    <a:srgbClr val="00403F"/>
    <a:srgbClr val="3B3B3C"/>
    <a:srgbClr val="9B95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726" autoAdjust="0"/>
  </p:normalViewPr>
  <p:slideViewPr>
    <p:cSldViewPr snapToGrid="0">
      <p:cViewPr varScale="1">
        <p:scale>
          <a:sx n="86" d="100"/>
          <a:sy n="86" d="100"/>
        </p:scale>
        <p:origin x="114" y="906"/>
      </p:cViewPr>
      <p:guideLst>
        <p:guide orient="horz" pos="2568"/>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7A4179-3E1F-44F9-8A0E-3D1E6AF31146}" type="datetimeFigureOut">
              <a:rPr lang="da-DK" smtClean="0"/>
              <a:t>23-05-2025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5B4EA1-2019-4548-A8A9-A9CD8A9537A5}" type="slidenum">
              <a:rPr lang="da-DK" smtClean="0"/>
              <a:t>‹nr.›</a:t>
            </a:fld>
            <a:endParaRPr lang="da-DK"/>
          </a:p>
        </p:txBody>
      </p:sp>
    </p:spTree>
    <p:extLst>
      <p:ext uri="{BB962C8B-B14F-4D97-AF65-F5344CB8AC3E}">
        <p14:creationId xmlns:p14="http://schemas.microsoft.com/office/powerpoint/2010/main" val="2291557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ktangel: enkelt hjørne afrundet 6">
            <a:extLst>
              <a:ext uri="{FF2B5EF4-FFF2-40B4-BE49-F238E27FC236}">
                <a16:creationId xmlns:a16="http://schemas.microsoft.com/office/drawing/2014/main" id="{748F59EC-D8A2-7D8F-6018-216FD8984D1B}"/>
              </a:ext>
            </a:extLst>
          </p:cNvPr>
          <p:cNvSpPr/>
          <p:nvPr userDrawn="1"/>
        </p:nvSpPr>
        <p:spPr>
          <a:xfrm rot="5400000">
            <a:off x="445415" y="-445417"/>
            <a:ext cx="6858000" cy="7748833"/>
          </a:xfrm>
          <a:prstGeom prst="round1Rect">
            <a:avLst>
              <a:gd name="adj" fmla="val 11993"/>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7">
            <a:extLst>
              <a:ext uri="{FF2B5EF4-FFF2-40B4-BE49-F238E27FC236}">
                <a16:creationId xmlns:a16="http://schemas.microsoft.com/office/drawing/2014/main" id="{0B61006B-9062-2F2E-0012-0462E1231D36}"/>
              </a:ext>
            </a:extLst>
          </p:cNvPr>
          <p:cNvSpPr>
            <a:spLocks noGrp="1"/>
          </p:cNvSpPr>
          <p:nvPr>
            <p:ph type="title"/>
          </p:nvPr>
        </p:nvSpPr>
        <p:spPr>
          <a:xfrm>
            <a:off x="540709" y="1456084"/>
            <a:ext cx="6774492" cy="1649066"/>
          </a:xfrm>
        </p:spPr>
        <p:txBody>
          <a:bodyPr wrap="square" anchor="t">
            <a:noAutofit/>
          </a:bodyPr>
          <a:lstStyle>
            <a:lvl1pPr>
              <a:lnSpc>
                <a:spcPts val="6300"/>
              </a:lnSpc>
              <a:defRPr sz="5200" b="0">
                <a:solidFill>
                  <a:schemeClr val="bg1"/>
                </a:solidFill>
              </a:defRPr>
            </a:lvl1pPr>
          </a:lstStyle>
          <a:p>
            <a:r>
              <a:rPr lang="da-DK"/>
              <a:t>Klik for at redigere titeltypografien i masteren</a:t>
            </a:r>
            <a:endParaRPr lang="da-DK" dirty="0"/>
          </a:p>
        </p:txBody>
      </p:sp>
      <p:sp>
        <p:nvSpPr>
          <p:cNvPr id="10" name="Pladsholder til tekst 9">
            <a:extLst>
              <a:ext uri="{FF2B5EF4-FFF2-40B4-BE49-F238E27FC236}">
                <a16:creationId xmlns:a16="http://schemas.microsoft.com/office/drawing/2014/main" id="{38BC8477-529B-4D9A-6432-31204F5D32CB}"/>
              </a:ext>
            </a:extLst>
          </p:cNvPr>
          <p:cNvSpPr>
            <a:spLocks noGrp="1"/>
          </p:cNvSpPr>
          <p:nvPr>
            <p:ph type="body" sz="quarter" idx="13"/>
          </p:nvPr>
        </p:nvSpPr>
        <p:spPr>
          <a:xfrm>
            <a:off x="2235991" y="5750723"/>
            <a:ext cx="5079210" cy="990601"/>
          </a:xfrm>
        </p:spPr>
        <p:txBody>
          <a:bodyPr>
            <a:normAutofit/>
          </a:bodyPr>
          <a:lstStyle>
            <a:lvl1pPr marL="0" indent="0">
              <a:lnSpc>
                <a:spcPts val="2400"/>
              </a:lnSpc>
              <a:spcBef>
                <a:spcPts val="0"/>
              </a:spcBef>
              <a:spcAft>
                <a:spcPts val="0"/>
              </a:spcAft>
              <a:buNone/>
              <a:defRPr sz="2000">
                <a:solidFill>
                  <a:schemeClr val="bg1"/>
                </a:solidFill>
              </a:defRPr>
            </a:lvl1pPr>
          </a:lstStyle>
          <a:p>
            <a:pPr lvl="0"/>
            <a:r>
              <a:rPr lang="da-DK"/>
              <a:t>Rediger teksttypografien i masteren</a:t>
            </a:r>
          </a:p>
        </p:txBody>
      </p:sp>
      <p:pic>
        <p:nvPicPr>
          <p:cNvPr id="9" name="Grafik 8">
            <a:extLst>
              <a:ext uri="{FF2B5EF4-FFF2-40B4-BE49-F238E27FC236}">
                <a16:creationId xmlns:a16="http://schemas.microsoft.com/office/drawing/2014/main" id="{0EA8A3E3-0AE8-F906-A237-7077CA843E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1033" y="5056982"/>
            <a:ext cx="1323973" cy="1298512"/>
          </a:xfrm>
          <a:prstGeom prst="rect">
            <a:avLst/>
          </a:prstGeom>
        </p:spPr>
      </p:pic>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053" y="504887"/>
            <a:ext cx="1340593" cy="399600"/>
          </a:xfrm>
          <a:prstGeom prst="rect">
            <a:avLst/>
          </a:prstGeom>
        </p:spPr>
      </p:pic>
    </p:spTree>
    <p:extLst>
      <p:ext uri="{BB962C8B-B14F-4D97-AF65-F5344CB8AC3E}">
        <p14:creationId xmlns:p14="http://schemas.microsoft.com/office/powerpoint/2010/main" val="4186996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15" name="Kombinationstegning: figur 14">
            <a:extLst>
              <a:ext uri="{FF2B5EF4-FFF2-40B4-BE49-F238E27FC236}">
                <a16:creationId xmlns:a16="http://schemas.microsoft.com/office/drawing/2014/main" id="{4BE2988B-8089-FF68-B9EA-A63300364853}"/>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6D011FCE-D4E7-4587-9AD8-7E70F725E3BF}"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0150"/>
            <a:ext cx="8638780" cy="651660"/>
          </a:xfrm>
        </p:spPr>
        <p:txBody>
          <a:bodyPr/>
          <a:lstStyle>
            <a:lvl1pPr>
              <a:defRPr>
                <a:solidFill>
                  <a:schemeClr val="tx1"/>
                </a:solidFill>
              </a:defRPr>
            </a:lvl1pPr>
          </a:lstStyle>
          <a:p>
            <a:r>
              <a:rPr lang="da-DK"/>
              <a:t>Klik for at redigere titeltypografien i masteren</a:t>
            </a:r>
            <a:endParaRPr lang="da-DK" dirty="0"/>
          </a:p>
        </p:txBody>
      </p:sp>
      <p:sp>
        <p:nvSpPr>
          <p:cNvPr id="7" name="Pladsholder til tekst 6">
            <a:extLst>
              <a:ext uri="{FF2B5EF4-FFF2-40B4-BE49-F238E27FC236}">
                <a16:creationId xmlns:a16="http://schemas.microsoft.com/office/drawing/2014/main" id="{EE30405E-85DB-53B4-EB22-3045E29CD802}"/>
              </a:ext>
            </a:extLst>
          </p:cNvPr>
          <p:cNvSpPr>
            <a:spLocks noGrp="1"/>
          </p:cNvSpPr>
          <p:nvPr>
            <p:ph type="body" sz="quarter" idx="13"/>
          </p:nvPr>
        </p:nvSpPr>
        <p:spPr>
          <a:xfrm>
            <a:off x="542927" y="2161521"/>
            <a:ext cx="8638780" cy="3995293"/>
          </a:xfrm>
        </p:spPr>
        <p:txBody>
          <a:bodyPr/>
          <a:lstStyle>
            <a:lvl1pPr marL="0" indent="0">
              <a:buFont typeface="Arial" panose="020B0604020202020204" pitchFamily="34" charset="0"/>
              <a:buNone/>
              <a:defRPr b="1">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tekst 7">
            <a:extLst>
              <a:ext uri="{FF2B5EF4-FFF2-40B4-BE49-F238E27FC236}">
                <a16:creationId xmlns:a16="http://schemas.microsoft.com/office/drawing/2014/main" id="{C4E2863A-159B-3CF6-ED91-8D8E728E047D}"/>
              </a:ext>
            </a:extLst>
          </p:cNvPr>
          <p:cNvSpPr>
            <a:spLocks noGrp="1"/>
          </p:cNvSpPr>
          <p:nvPr>
            <p:ph type="body" sz="quarter" idx="14"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6" name="Grafik 5">
            <a:extLst>
              <a:ext uri="{FF2B5EF4-FFF2-40B4-BE49-F238E27FC236}">
                <a16:creationId xmlns:a16="http://schemas.microsoft.com/office/drawing/2014/main" id="{EAFB3789-1AA7-2990-225F-58D0E0DB15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796085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14" name="Kombinationstegning: figur 13">
            <a:extLst>
              <a:ext uri="{FF2B5EF4-FFF2-40B4-BE49-F238E27FC236}">
                <a16:creationId xmlns:a16="http://schemas.microsoft.com/office/drawing/2014/main" id="{784F21CB-FEFC-1E29-B9E1-D9B5AEF48CD6}"/>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DCF34796-4111-4920-9244-4AA169B5440C}"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7" name="Pladsholder til tekst 6">
            <a:extLst>
              <a:ext uri="{FF2B5EF4-FFF2-40B4-BE49-F238E27FC236}">
                <a16:creationId xmlns:a16="http://schemas.microsoft.com/office/drawing/2014/main" id="{EE30405E-85DB-53B4-EB22-3045E29CD802}"/>
              </a:ext>
            </a:extLst>
          </p:cNvPr>
          <p:cNvSpPr>
            <a:spLocks noGrp="1"/>
          </p:cNvSpPr>
          <p:nvPr>
            <p:ph type="body" sz="quarter" idx="13"/>
          </p:nvPr>
        </p:nvSpPr>
        <p:spPr>
          <a:xfrm>
            <a:off x="542927" y="2160000"/>
            <a:ext cx="6632573" cy="3995293"/>
          </a:xfrm>
        </p:spPr>
        <p:txBody>
          <a:bodyPr/>
          <a:lstStyle>
            <a:lvl1pPr marL="0" indent="0">
              <a:buFont typeface="Arial" panose="020B0604020202020204" pitchFamily="34" charset="0"/>
              <a:buNone/>
              <a:defRPr b="1"/>
            </a:lvl1pPr>
            <a:lvl2pPr marL="457200" indent="0">
              <a:buNone/>
              <a:defRPr/>
            </a:lvl2pPr>
            <a:lvl3pPr marL="914400" indent="0">
              <a:buNone/>
              <a:defRPr/>
            </a:lvl3pPr>
            <a:lvl4pPr marL="1371600" indent="0">
              <a:buNone/>
              <a:defRPr/>
            </a:lvl4pPr>
            <a:lvl5pPr marL="1828800" indent="0">
              <a:buNone/>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3" name="Pladsholder til billede 12">
            <a:extLst>
              <a:ext uri="{FF2B5EF4-FFF2-40B4-BE49-F238E27FC236}">
                <a16:creationId xmlns:a16="http://schemas.microsoft.com/office/drawing/2014/main" id="{A95E857F-1C3C-CF84-621E-E923C8356997}"/>
              </a:ext>
            </a:extLst>
          </p:cNvPr>
          <p:cNvSpPr>
            <a:spLocks noGrp="1"/>
          </p:cNvSpPr>
          <p:nvPr>
            <p:ph type="pic" sz="quarter" idx="14" hasCustomPrompt="1"/>
          </p:nvPr>
        </p:nvSpPr>
        <p:spPr>
          <a:xfrm>
            <a:off x="7757162" y="1321768"/>
            <a:ext cx="3793601" cy="5536232"/>
          </a:xfrm>
          <a:custGeom>
            <a:avLst/>
            <a:gdLst>
              <a:gd name="connsiteX0" fmla="*/ 0 w 3793601"/>
              <a:gd name="connsiteY0" fmla="*/ 0 h 5536232"/>
              <a:gd name="connsiteX1" fmla="*/ 2971121 w 3793601"/>
              <a:gd name="connsiteY1" fmla="*/ 0 h 5536232"/>
              <a:gd name="connsiteX2" fmla="*/ 3793601 w 3793601"/>
              <a:gd name="connsiteY2" fmla="*/ 822480 h 5536232"/>
              <a:gd name="connsiteX3" fmla="*/ 3793601 w 3793601"/>
              <a:gd name="connsiteY3" fmla="*/ 5536232 h 5536232"/>
              <a:gd name="connsiteX4" fmla="*/ 0 w 3793601"/>
              <a:gd name="connsiteY4" fmla="*/ 5536232 h 553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3601" h="5536232">
                <a:moveTo>
                  <a:pt x="0" y="0"/>
                </a:moveTo>
                <a:lnTo>
                  <a:pt x="2971121" y="0"/>
                </a:lnTo>
                <a:cubicBezTo>
                  <a:pt x="3425364" y="0"/>
                  <a:pt x="3793601" y="368237"/>
                  <a:pt x="3793601" y="822480"/>
                </a:cubicBezTo>
                <a:lnTo>
                  <a:pt x="3793601" y="5536232"/>
                </a:lnTo>
                <a:lnTo>
                  <a:pt x="0" y="5536232"/>
                </a:lnTo>
                <a:close/>
              </a:path>
            </a:pathLst>
          </a:custGeom>
          <a:blipFill>
            <a:blip r:embed="rId2" cstate="print">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da-DK" dirty="0"/>
              <a:t> </a:t>
            </a:r>
          </a:p>
        </p:txBody>
      </p:sp>
      <p:sp>
        <p:nvSpPr>
          <p:cNvPr id="6" name="Pladsholder til tekst 7">
            <a:extLst>
              <a:ext uri="{FF2B5EF4-FFF2-40B4-BE49-F238E27FC236}">
                <a16:creationId xmlns:a16="http://schemas.microsoft.com/office/drawing/2014/main" id="{18094A36-EFD4-7CE9-CD83-E22F07A78EEB}"/>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8" name="Grafik 7">
            <a:extLst>
              <a:ext uri="{FF2B5EF4-FFF2-40B4-BE49-F238E27FC236}">
                <a16:creationId xmlns:a16="http://schemas.microsoft.com/office/drawing/2014/main" id="{0B8D85A9-3779-CF6A-A98B-34417A5F37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1821597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kst i spalter">
    <p:spTree>
      <p:nvGrpSpPr>
        <p:cNvPr id="1" name=""/>
        <p:cNvGrpSpPr/>
        <p:nvPr/>
      </p:nvGrpSpPr>
      <p:grpSpPr>
        <a:xfrm>
          <a:off x="0" y="0"/>
          <a:ext cx="0" cy="0"/>
          <a:chOff x="0" y="0"/>
          <a:chExt cx="0" cy="0"/>
        </a:xfrm>
      </p:grpSpPr>
      <p:sp>
        <p:nvSpPr>
          <p:cNvPr id="15" name="Kombinationstegning: figur 14">
            <a:extLst>
              <a:ext uri="{FF2B5EF4-FFF2-40B4-BE49-F238E27FC236}">
                <a16:creationId xmlns:a16="http://schemas.microsoft.com/office/drawing/2014/main" id="{4BE2988B-8089-FF68-B9EA-A63300364853}"/>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256CC801-D3B9-4080-AC08-CA4F05F53686}"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7" name="Pladsholder til tekst 6">
            <a:extLst>
              <a:ext uri="{FF2B5EF4-FFF2-40B4-BE49-F238E27FC236}">
                <a16:creationId xmlns:a16="http://schemas.microsoft.com/office/drawing/2014/main" id="{EE30405E-85DB-53B4-EB22-3045E29CD802}"/>
              </a:ext>
            </a:extLst>
          </p:cNvPr>
          <p:cNvSpPr>
            <a:spLocks noGrp="1"/>
          </p:cNvSpPr>
          <p:nvPr>
            <p:ph type="body" sz="quarter" idx="13"/>
          </p:nvPr>
        </p:nvSpPr>
        <p:spPr>
          <a:xfrm>
            <a:off x="542927" y="2127600"/>
            <a:ext cx="10439300" cy="3736972"/>
          </a:xfrm>
        </p:spPr>
        <p:txBody>
          <a:bodyPr numCol="3"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A5CFF4FE-4624-9C2C-73E7-8C5EBFB6DF73}"/>
              </a:ext>
            </a:extLst>
          </p:cNvPr>
          <p:cNvSpPr>
            <a:spLocks noGrp="1"/>
          </p:cNvSpPr>
          <p:nvPr>
            <p:ph type="body" sz="quarter" idx="14"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8" name="Grafik 7">
            <a:extLst>
              <a:ext uri="{FF2B5EF4-FFF2-40B4-BE49-F238E27FC236}">
                <a16:creationId xmlns:a16="http://schemas.microsoft.com/office/drawing/2014/main" id="{F7D3D1C3-0053-42D4-3F47-3A684C9BFF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3641615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kst i spalter 2">
    <p:spTree>
      <p:nvGrpSpPr>
        <p:cNvPr id="1" name=""/>
        <p:cNvGrpSpPr/>
        <p:nvPr/>
      </p:nvGrpSpPr>
      <p:grpSpPr>
        <a:xfrm>
          <a:off x="0" y="0"/>
          <a:ext cx="0" cy="0"/>
          <a:chOff x="0" y="0"/>
          <a:chExt cx="0" cy="0"/>
        </a:xfrm>
      </p:grpSpPr>
      <p:sp>
        <p:nvSpPr>
          <p:cNvPr id="11" name="Kombinationstegning: figur 10">
            <a:extLst>
              <a:ext uri="{FF2B5EF4-FFF2-40B4-BE49-F238E27FC236}">
                <a16:creationId xmlns:a16="http://schemas.microsoft.com/office/drawing/2014/main" id="{4C1883F4-44A5-394B-F61E-96FB0E07DC54}"/>
              </a:ext>
            </a:extLst>
          </p:cNvPr>
          <p:cNvSpPr/>
          <p:nvPr userDrawn="1"/>
        </p:nvSpPr>
        <p:spPr>
          <a:xfrm>
            <a:off x="2" y="1832907"/>
            <a:ext cx="11550761" cy="5025093"/>
          </a:xfrm>
          <a:custGeom>
            <a:avLst/>
            <a:gdLst>
              <a:gd name="connsiteX0" fmla="*/ 0 w 11550761"/>
              <a:gd name="connsiteY0" fmla="*/ 0 h 5025093"/>
              <a:gd name="connsiteX1" fmla="*/ 4692761 w 11550761"/>
              <a:gd name="connsiteY1" fmla="*/ 0 h 5025093"/>
              <a:gd name="connsiteX2" fmla="*/ 6035520 w 11550761"/>
              <a:gd name="connsiteY2" fmla="*/ 0 h 5025093"/>
              <a:gd name="connsiteX3" fmla="*/ 10728281 w 11550761"/>
              <a:gd name="connsiteY3" fmla="*/ 0 h 5025093"/>
              <a:gd name="connsiteX4" fmla="*/ 11550761 w 11550761"/>
              <a:gd name="connsiteY4" fmla="*/ 822480 h 5025093"/>
              <a:gd name="connsiteX5" fmla="*/ 11550761 w 11550761"/>
              <a:gd name="connsiteY5" fmla="*/ 5025093 h 5025093"/>
              <a:gd name="connsiteX6" fmla="*/ 0 w 11550761"/>
              <a:gd name="connsiteY6" fmla="*/ 5025093 h 5025093"/>
              <a:gd name="connsiteX7" fmla="*/ 0 w 11550761"/>
              <a:gd name="connsiteY7" fmla="*/ 0 h 502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025093">
                <a:moveTo>
                  <a:pt x="0" y="0"/>
                </a:moveTo>
                <a:lnTo>
                  <a:pt x="4692761" y="0"/>
                </a:lnTo>
                <a:lnTo>
                  <a:pt x="6035520" y="0"/>
                </a:lnTo>
                <a:lnTo>
                  <a:pt x="10728281" y="0"/>
                </a:lnTo>
                <a:cubicBezTo>
                  <a:pt x="11182524" y="0"/>
                  <a:pt x="11550761" y="368237"/>
                  <a:pt x="11550761" y="822480"/>
                </a:cubicBezTo>
                <a:lnTo>
                  <a:pt x="11550761" y="5025093"/>
                </a:lnTo>
                <a:lnTo>
                  <a:pt x="0" y="5025093"/>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98D68109-C8AE-4629-9EBC-FEE60C0D8477}"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7" name="Pladsholder til tekst 6">
            <a:extLst>
              <a:ext uri="{FF2B5EF4-FFF2-40B4-BE49-F238E27FC236}">
                <a16:creationId xmlns:a16="http://schemas.microsoft.com/office/drawing/2014/main" id="{EE30405E-85DB-53B4-EB22-3045E29CD802}"/>
              </a:ext>
            </a:extLst>
          </p:cNvPr>
          <p:cNvSpPr>
            <a:spLocks noGrp="1"/>
          </p:cNvSpPr>
          <p:nvPr>
            <p:ph type="body" sz="quarter" idx="13"/>
          </p:nvPr>
        </p:nvSpPr>
        <p:spPr>
          <a:xfrm>
            <a:off x="542927" y="2127600"/>
            <a:ext cx="10439300" cy="3736972"/>
          </a:xfrm>
        </p:spPr>
        <p:txBody>
          <a:bodyPr numCol="3"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B89974D2-A5C6-7351-1AF4-5A5D927D577F}"/>
              </a:ext>
            </a:extLst>
          </p:cNvPr>
          <p:cNvSpPr>
            <a:spLocks noGrp="1"/>
          </p:cNvSpPr>
          <p:nvPr>
            <p:ph type="body" sz="quarter" idx="14"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8" name="Grafik 7">
            <a:extLst>
              <a:ext uri="{FF2B5EF4-FFF2-40B4-BE49-F238E27FC236}">
                <a16:creationId xmlns:a16="http://schemas.microsoft.com/office/drawing/2014/main" id="{52B41808-521E-8700-CBD2-8106BB8504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206290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kst i to spalter 1">
    <p:spTree>
      <p:nvGrpSpPr>
        <p:cNvPr id="1" name=""/>
        <p:cNvGrpSpPr/>
        <p:nvPr/>
      </p:nvGrpSpPr>
      <p:grpSpPr>
        <a:xfrm>
          <a:off x="0" y="0"/>
          <a:ext cx="0" cy="0"/>
          <a:chOff x="0" y="0"/>
          <a:chExt cx="0" cy="0"/>
        </a:xfrm>
      </p:grpSpPr>
      <p:sp>
        <p:nvSpPr>
          <p:cNvPr id="6" name="Kombinationstegning: figur 5">
            <a:extLst>
              <a:ext uri="{FF2B5EF4-FFF2-40B4-BE49-F238E27FC236}">
                <a16:creationId xmlns:a16="http://schemas.microsoft.com/office/drawing/2014/main" id="{DAE1868C-3F34-65CF-3E29-2C6DF54212F1}"/>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8" name="Pladsholder til billede 7">
            <a:extLst>
              <a:ext uri="{FF2B5EF4-FFF2-40B4-BE49-F238E27FC236}">
                <a16:creationId xmlns:a16="http://schemas.microsoft.com/office/drawing/2014/main" id="{8EA6FEFA-D497-5B9E-6A0F-98CFB1D62A8A}"/>
              </a:ext>
            </a:extLst>
          </p:cNvPr>
          <p:cNvSpPr>
            <a:spLocks noGrp="1"/>
          </p:cNvSpPr>
          <p:nvPr>
            <p:ph type="pic" sz="quarter" idx="14" hasCustomPrompt="1"/>
          </p:nvPr>
        </p:nvSpPr>
        <p:spPr>
          <a:xfrm>
            <a:off x="7757162" y="1321768"/>
            <a:ext cx="3793601" cy="5536232"/>
          </a:xfrm>
          <a:custGeom>
            <a:avLst/>
            <a:gdLst>
              <a:gd name="connsiteX0" fmla="*/ 0 w 3793601"/>
              <a:gd name="connsiteY0" fmla="*/ 0 h 5536232"/>
              <a:gd name="connsiteX1" fmla="*/ 2971121 w 3793601"/>
              <a:gd name="connsiteY1" fmla="*/ 0 h 5536232"/>
              <a:gd name="connsiteX2" fmla="*/ 3793601 w 3793601"/>
              <a:gd name="connsiteY2" fmla="*/ 822480 h 5536232"/>
              <a:gd name="connsiteX3" fmla="*/ 3793601 w 3793601"/>
              <a:gd name="connsiteY3" fmla="*/ 5536232 h 5536232"/>
              <a:gd name="connsiteX4" fmla="*/ 0 w 3793601"/>
              <a:gd name="connsiteY4" fmla="*/ 5536232 h 553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3601" h="5536232">
                <a:moveTo>
                  <a:pt x="0" y="0"/>
                </a:moveTo>
                <a:lnTo>
                  <a:pt x="2971121" y="0"/>
                </a:lnTo>
                <a:cubicBezTo>
                  <a:pt x="3425364" y="0"/>
                  <a:pt x="3793601" y="368237"/>
                  <a:pt x="3793601" y="822480"/>
                </a:cubicBezTo>
                <a:lnTo>
                  <a:pt x="3793601" y="5536232"/>
                </a:lnTo>
                <a:lnTo>
                  <a:pt x="0" y="5536232"/>
                </a:lnTo>
                <a:close/>
              </a:path>
            </a:pathLst>
          </a:custGeom>
          <a:blipFill>
            <a:blip r:embed="rId2" cstate="print">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da-DK" dirty="0"/>
              <a:t> </a:t>
            </a:r>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54C1D500-5015-4EBE-B57F-BD43286ED47E}"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7" name="Pladsholder til tekst 6">
            <a:extLst>
              <a:ext uri="{FF2B5EF4-FFF2-40B4-BE49-F238E27FC236}">
                <a16:creationId xmlns:a16="http://schemas.microsoft.com/office/drawing/2014/main" id="{EE30405E-85DB-53B4-EB22-3045E29CD802}"/>
              </a:ext>
            </a:extLst>
          </p:cNvPr>
          <p:cNvSpPr>
            <a:spLocks noGrp="1"/>
          </p:cNvSpPr>
          <p:nvPr>
            <p:ph type="body" sz="quarter" idx="13"/>
          </p:nvPr>
        </p:nvSpPr>
        <p:spPr>
          <a:xfrm>
            <a:off x="542927" y="2127600"/>
            <a:ext cx="6784973" cy="3736972"/>
          </a:xfrm>
        </p:spPr>
        <p:txBody>
          <a:bodyPr numCol="2"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tekst 7">
            <a:extLst>
              <a:ext uri="{FF2B5EF4-FFF2-40B4-BE49-F238E27FC236}">
                <a16:creationId xmlns:a16="http://schemas.microsoft.com/office/drawing/2014/main" id="{958AFA27-2AF6-C64F-F442-FF3212C6F4A6}"/>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10" name="Grafik 9">
            <a:extLst>
              <a:ext uri="{FF2B5EF4-FFF2-40B4-BE49-F238E27FC236}">
                <a16:creationId xmlns:a16="http://schemas.microsoft.com/office/drawing/2014/main" id="{7DBC9742-3565-CAE7-7BC5-C830B89B2FA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3102999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kst i to spalter 2">
    <p:spTree>
      <p:nvGrpSpPr>
        <p:cNvPr id="1" name=""/>
        <p:cNvGrpSpPr/>
        <p:nvPr/>
      </p:nvGrpSpPr>
      <p:grpSpPr>
        <a:xfrm>
          <a:off x="0" y="0"/>
          <a:ext cx="0" cy="0"/>
          <a:chOff x="0" y="0"/>
          <a:chExt cx="0" cy="0"/>
        </a:xfrm>
      </p:grpSpPr>
      <p:sp>
        <p:nvSpPr>
          <p:cNvPr id="9" name="Kombinationstegning: figur 8">
            <a:extLst>
              <a:ext uri="{FF2B5EF4-FFF2-40B4-BE49-F238E27FC236}">
                <a16:creationId xmlns:a16="http://schemas.microsoft.com/office/drawing/2014/main" id="{9EEB87A6-B994-A01A-6AF3-6331AD80918E}"/>
              </a:ext>
            </a:extLst>
          </p:cNvPr>
          <p:cNvSpPr/>
          <p:nvPr userDrawn="1"/>
        </p:nvSpPr>
        <p:spPr>
          <a:xfrm>
            <a:off x="2" y="1832907"/>
            <a:ext cx="11550761" cy="5025093"/>
          </a:xfrm>
          <a:custGeom>
            <a:avLst/>
            <a:gdLst>
              <a:gd name="connsiteX0" fmla="*/ 0 w 11550761"/>
              <a:gd name="connsiteY0" fmla="*/ 0 h 5025093"/>
              <a:gd name="connsiteX1" fmla="*/ 4692761 w 11550761"/>
              <a:gd name="connsiteY1" fmla="*/ 0 h 5025093"/>
              <a:gd name="connsiteX2" fmla="*/ 6035520 w 11550761"/>
              <a:gd name="connsiteY2" fmla="*/ 0 h 5025093"/>
              <a:gd name="connsiteX3" fmla="*/ 10728281 w 11550761"/>
              <a:gd name="connsiteY3" fmla="*/ 0 h 5025093"/>
              <a:gd name="connsiteX4" fmla="*/ 11550761 w 11550761"/>
              <a:gd name="connsiteY4" fmla="*/ 822480 h 5025093"/>
              <a:gd name="connsiteX5" fmla="*/ 11550761 w 11550761"/>
              <a:gd name="connsiteY5" fmla="*/ 5025093 h 5025093"/>
              <a:gd name="connsiteX6" fmla="*/ 0 w 11550761"/>
              <a:gd name="connsiteY6" fmla="*/ 5025093 h 5025093"/>
              <a:gd name="connsiteX7" fmla="*/ 0 w 11550761"/>
              <a:gd name="connsiteY7" fmla="*/ 0 h 502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025093">
                <a:moveTo>
                  <a:pt x="0" y="0"/>
                </a:moveTo>
                <a:lnTo>
                  <a:pt x="4692761" y="0"/>
                </a:lnTo>
                <a:lnTo>
                  <a:pt x="6035520" y="0"/>
                </a:lnTo>
                <a:lnTo>
                  <a:pt x="10728281" y="0"/>
                </a:lnTo>
                <a:cubicBezTo>
                  <a:pt x="11182524" y="0"/>
                  <a:pt x="11550761" y="368237"/>
                  <a:pt x="11550761" y="822480"/>
                </a:cubicBezTo>
                <a:lnTo>
                  <a:pt x="11550761" y="5025093"/>
                </a:lnTo>
                <a:lnTo>
                  <a:pt x="0" y="5025093"/>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DA031A21-BA1D-48EC-B3F3-5C4CFAEBDDC7}"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14" name="Pladsholder til billede 13">
            <a:extLst>
              <a:ext uri="{FF2B5EF4-FFF2-40B4-BE49-F238E27FC236}">
                <a16:creationId xmlns:a16="http://schemas.microsoft.com/office/drawing/2014/main" id="{3E63894A-968F-A996-EB2A-13FDF996D2BB}"/>
              </a:ext>
            </a:extLst>
          </p:cNvPr>
          <p:cNvSpPr>
            <a:spLocks noGrp="1"/>
          </p:cNvSpPr>
          <p:nvPr>
            <p:ph type="pic" sz="quarter" idx="14" hasCustomPrompt="1"/>
          </p:nvPr>
        </p:nvSpPr>
        <p:spPr>
          <a:xfrm>
            <a:off x="7757162" y="1832908"/>
            <a:ext cx="3793601" cy="5025093"/>
          </a:xfrm>
          <a:custGeom>
            <a:avLst/>
            <a:gdLst>
              <a:gd name="connsiteX0" fmla="*/ 0 w 3793601"/>
              <a:gd name="connsiteY0" fmla="*/ 0 h 5025093"/>
              <a:gd name="connsiteX1" fmla="*/ 2971121 w 3793601"/>
              <a:gd name="connsiteY1" fmla="*/ 0 h 5025093"/>
              <a:gd name="connsiteX2" fmla="*/ 3793601 w 3793601"/>
              <a:gd name="connsiteY2" fmla="*/ 822480 h 5025093"/>
              <a:gd name="connsiteX3" fmla="*/ 3793601 w 3793601"/>
              <a:gd name="connsiteY3" fmla="*/ 5025093 h 5025093"/>
              <a:gd name="connsiteX4" fmla="*/ 0 w 3793601"/>
              <a:gd name="connsiteY4" fmla="*/ 5025093 h 5025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3601" h="5025093">
                <a:moveTo>
                  <a:pt x="0" y="0"/>
                </a:moveTo>
                <a:lnTo>
                  <a:pt x="2971121" y="0"/>
                </a:lnTo>
                <a:cubicBezTo>
                  <a:pt x="3425364" y="0"/>
                  <a:pt x="3793601" y="368237"/>
                  <a:pt x="3793601" y="822480"/>
                </a:cubicBezTo>
                <a:lnTo>
                  <a:pt x="3793601" y="5025093"/>
                </a:lnTo>
                <a:lnTo>
                  <a:pt x="0" y="5025093"/>
                </a:lnTo>
                <a:close/>
              </a:path>
            </a:pathLst>
          </a:custGeom>
          <a:blipFill>
            <a:blip r:embed="rId2" cstate="print">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da-DK" dirty="0"/>
              <a:t> </a:t>
            </a:r>
          </a:p>
        </p:txBody>
      </p:sp>
      <p:sp>
        <p:nvSpPr>
          <p:cNvPr id="15" name="Pladsholder til tekst 6">
            <a:extLst>
              <a:ext uri="{FF2B5EF4-FFF2-40B4-BE49-F238E27FC236}">
                <a16:creationId xmlns:a16="http://schemas.microsoft.com/office/drawing/2014/main" id="{3A5C8EFA-AAF3-5C54-90AF-B564B8691FAF}"/>
              </a:ext>
            </a:extLst>
          </p:cNvPr>
          <p:cNvSpPr>
            <a:spLocks noGrp="1"/>
          </p:cNvSpPr>
          <p:nvPr>
            <p:ph type="body" sz="quarter" idx="13"/>
          </p:nvPr>
        </p:nvSpPr>
        <p:spPr>
          <a:xfrm>
            <a:off x="542927" y="2127600"/>
            <a:ext cx="6784973" cy="3736972"/>
          </a:xfrm>
        </p:spPr>
        <p:txBody>
          <a:bodyPr numCol="2"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D8DF7DBE-0327-7EE8-A257-F09E9D616C72}"/>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7" name="Grafik 6">
            <a:extLst>
              <a:ext uri="{FF2B5EF4-FFF2-40B4-BE49-F238E27FC236}">
                <a16:creationId xmlns:a16="http://schemas.microsoft.com/office/drawing/2014/main" id="{D198DD0E-F6D6-D9F1-CFC0-4EA501FAB4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3125367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kst i tre kasser 1">
    <p:spTree>
      <p:nvGrpSpPr>
        <p:cNvPr id="1" name=""/>
        <p:cNvGrpSpPr/>
        <p:nvPr/>
      </p:nvGrpSpPr>
      <p:grpSpPr>
        <a:xfrm>
          <a:off x="0" y="0"/>
          <a:ext cx="0" cy="0"/>
          <a:chOff x="0" y="0"/>
          <a:chExt cx="0" cy="0"/>
        </a:xfrm>
      </p:grpSpPr>
      <p:sp>
        <p:nvSpPr>
          <p:cNvPr id="6" name="Kombinationstegning: figur 5">
            <a:extLst>
              <a:ext uri="{FF2B5EF4-FFF2-40B4-BE49-F238E27FC236}">
                <a16:creationId xmlns:a16="http://schemas.microsoft.com/office/drawing/2014/main" id="{DAE1868C-3F34-65CF-3E29-2C6DF54212F1}"/>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803FB157-6E08-45B3-B711-931B239460F6}"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7" name="Pladsholder til tekst 6">
            <a:extLst>
              <a:ext uri="{FF2B5EF4-FFF2-40B4-BE49-F238E27FC236}">
                <a16:creationId xmlns:a16="http://schemas.microsoft.com/office/drawing/2014/main" id="{EE30405E-85DB-53B4-EB22-3045E29CD802}"/>
              </a:ext>
            </a:extLst>
          </p:cNvPr>
          <p:cNvSpPr>
            <a:spLocks noGrp="1"/>
          </p:cNvSpPr>
          <p:nvPr>
            <p:ph type="body" sz="quarter" idx="13"/>
          </p:nvPr>
        </p:nvSpPr>
        <p:spPr>
          <a:xfrm>
            <a:off x="542927" y="2902342"/>
            <a:ext cx="3457573" cy="2961129"/>
          </a:xfrm>
        </p:spPr>
        <p:txBody>
          <a:bodyPr numCol="1"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9" name="Pladsholder til tekst 6">
            <a:extLst>
              <a:ext uri="{FF2B5EF4-FFF2-40B4-BE49-F238E27FC236}">
                <a16:creationId xmlns:a16="http://schemas.microsoft.com/office/drawing/2014/main" id="{2F0BDDCC-AE99-0203-F6E6-5F38DEEE5B0A}"/>
              </a:ext>
            </a:extLst>
          </p:cNvPr>
          <p:cNvSpPr>
            <a:spLocks noGrp="1"/>
          </p:cNvSpPr>
          <p:nvPr>
            <p:ph type="body" sz="quarter" idx="15"/>
          </p:nvPr>
        </p:nvSpPr>
        <p:spPr>
          <a:xfrm>
            <a:off x="4100738" y="2902342"/>
            <a:ext cx="3457573" cy="2961129"/>
          </a:xfrm>
        </p:spPr>
        <p:txBody>
          <a:bodyPr numCol="1"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0" name="Pladsholder til tekst 6">
            <a:extLst>
              <a:ext uri="{FF2B5EF4-FFF2-40B4-BE49-F238E27FC236}">
                <a16:creationId xmlns:a16="http://schemas.microsoft.com/office/drawing/2014/main" id="{3B890DDC-6B62-CE30-311E-2C546C33BC9E}"/>
              </a:ext>
            </a:extLst>
          </p:cNvPr>
          <p:cNvSpPr>
            <a:spLocks noGrp="1"/>
          </p:cNvSpPr>
          <p:nvPr>
            <p:ph type="body" sz="quarter" idx="16"/>
          </p:nvPr>
        </p:nvSpPr>
        <p:spPr>
          <a:xfrm>
            <a:off x="7658549" y="2902342"/>
            <a:ext cx="3457573" cy="2961129"/>
          </a:xfrm>
        </p:spPr>
        <p:txBody>
          <a:bodyPr numCol="1"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billede 8">
            <a:extLst>
              <a:ext uri="{FF2B5EF4-FFF2-40B4-BE49-F238E27FC236}">
                <a16:creationId xmlns:a16="http://schemas.microsoft.com/office/drawing/2014/main" id="{201D3ECC-94C2-C1EC-5EE9-FBC4C99713AE}"/>
              </a:ext>
            </a:extLst>
          </p:cNvPr>
          <p:cNvSpPr>
            <a:spLocks noGrp="1"/>
          </p:cNvSpPr>
          <p:nvPr>
            <p:ph type="pic" sz="quarter" idx="17" hasCustomPrompt="1"/>
          </p:nvPr>
        </p:nvSpPr>
        <p:spPr>
          <a:xfrm>
            <a:off x="636476" y="2116475"/>
            <a:ext cx="748800" cy="748800"/>
          </a:xfrm>
          <a:noFill/>
        </p:spPr>
        <p:txBody>
          <a:bodyPr/>
          <a:lstStyle>
            <a:lvl1pPr marL="0" indent="0">
              <a:buNone/>
              <a:defRPr/>
            </a:lvl1pPr>
          </a:lstStyle>
          <a:p>
            <a:r>
              <a:rPr lang="da-DK" dirty="0"/>
              <a:t> </a:t>
            </a:r>
          </a:p>
        </p:txBody>
      </p:sp>
      <p:sp>
        <p:nvSpPr>
          <p:cNvPr id="10" name="Pladsholder til billede 8">
            <a:extLst>
              <a:ext uri="{FF2B5EF4-FFF2-40B4-BE49-F238E27FC236}">
                <a16:creationId xmlns:a16="http://schemas.microsoft.com/office/drawing/2014/main" id="{7059E949-5767-7085-A4D6-4BB3AAB77F64}"/>
              </a:ext>
            </a:extLst>
          </p:cNvPr>
          <p:cNvSpPr>
            <a:spLocks noGrp="1"/>
          </p:cNvSpPr>
          <p:nvPr>
            <p:ph type="pic" sz="quarter" idx="18" hasCustomPrompt="1"/>
          </p:nvPr>
        </p:nvSpPr>
        <p:spPr>
          <a:xfrm>
            <a:off x="4186463" y="2116475"/>
            <a:ext cx="748800" cy="748800"/>
          </a:xfrm>
          <a:noFill/>
        </p:spPr>
        <p:txBody>
          <a:bodyPr/>
          <a:lstStyle>
            <a:lvl1pPr marL="0" indent="0">
              <a:buNone/>
              <a:defRPr/>
            </a:lvl1pPr>
          </a:lstStyle>
          <a:p>
            <a:r>
              <a:rPr lang="da-DK" dirty="0"/>
              <a:t> </a:t>
            </a:r>
          </a:p>
        </p:txBody>
      </p:sp>
      <p:sp>
        <p:nvSpPr>
          <p:cNvPr id="11" name="Pladsholder til billede 8">
            <a:extLst>
              <a:ext uri="{FF2B5EF4-FFF2-40B4-BE49-F238E27FC236}">
                <a16:creationId xmlns:a16="http://schemas.microsoft.com/office/drawing/2014/main" id="{6CCB5392-9B84-702B-4DDC-BE0DA52250CB}"/>
              </a:ext>
            </a:extLst>
          </p:cNvPr>
          <p:cNvSpPr>
            <a:spLocks noGrp="1"/>
          </p:cNvSpPr>
          <p:nvPr>
            <p:ph type="pic" sz="quarter" idx="19" hasCustomPrompt="1"/>
          </p:nvPr>
        </p:nvSpPr>
        <p:spPr>
          <a:xfrm>
            <a:off x="7748811" y="2116475"/>
            <a:ext cx="748800" cy="748800"/>
          </a:xfrm>
          <a:noFill/>
        </p:spPr>
        <p:txBody>
          <a:bodyPr/>
          <a:lstStyle>
            <a:lvl1pPr marL="0" indent="0">
              <a:buNone/>
              <a:defRPr/>
            </a:lvl1pPr>
          </a:lstStyle>
          <a:p>
            <a:r>
              <a:rPr lang="da-DK" dirty="0"/>
              <a:t> </a:t>
            </a:r>
          </a:p>
        </p:txBody>
      </p:sp>
      <p:sp>
        <p:nvSpPr>
          <p:cNvPr id="8" name="Pladsholder til tekst 7">
            <a:extLst>
              <a:ext uri="{FF2B5EF4-FFF2-40B4-BE49-F238E27FC236}">
                <a16:creationId xmlns:a16="http://schemas.microsoft.com/office/drawing/2014/main" id="{FFDC0982-98E6-F11B-0772-5A95342760E8}"/>
              </a:ext>
            </a:extLst>
          </p:cNvPr>
          <p:cNvSpPr>
            <a:spLocks noGrp="1"/>
          </p:cNvSpPr>
          <p:nvPr>
            <p:ph type="body" sz="quarter" idx="14"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12" name="Grafik 11">
            <a:extLst>
              <a:ext uri="{FF2B5EF4-FFF2-40B4-BE49-F238E27FC236}">
                <a16:creationId xmlns:a16="http://schemas.microsoft.com/office/drawing/2014/main" id="{6B4D93E7-BC95-8E2E-1131-D862D15BA6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2722067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kst i to kasser 1">
    <p:spTree>
      <p:nvGrpSpPr>
        <p:cNvPr id="1" name=""/>
        <p:cNvGrpSpPr/>
        <p:nvPr/>
      </p:nvGrpSpPr>
      <p:grpSpPr>
        <a:xfrm>
          <a:off x="0" y="0"/>
          <a:ext cx="0" cy="0"/>
          <a:chOff x="0" y="0"/>
          <a:chExt cx="0" cy="0"/>
        </a:xfrm>
      </p:grpSpPr>
      <p:sp>
        <p:nvSpPr>
          <p:cNvPr id="6" name="Kombinationstegning: figur 5">
            <a:extLst>
              <a:ext uri="{FF2B5EF4-FFF2-40B4-BE49-F238E27FC236}">
                <a16:creationId xmlns:a16="http://schemas.microsoft.com/office/drawing/2014/main" id="{DAE1868C-3F34-65CF-3E29-2C6DF54212F1}"/>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8" name="Pladsholder til billede 7">
            <a:extLst>
              <a:ext uri="{FF2B5EF4-FFF2-40B4-BE49-F238E27FC236}">
                <a16:creationId xmlns:a16="http://schemas.microsoft.com/office/drawing/2014/main" id="{8EA6FEFA-D497-5B9E-6A0F-98CFB1D62A8A}"/>
              </a:ext>
            </a:extLst>
          </p:cNvPr>
          <p:cNvSpPr>
            <a:spLocks noGrp="1"/>
          </p:cNvSpPr>
          <p:nvPr>
            <p:ph type="pic" sz="quarter" idx="14" hasCustomPrompt="1"/>
          </p:nvPr>
        </p:nvSpPr>
        <p:spPr>
          <a:xfrm>
            <a:off x="7757162" y="1321768"/>
            <a:ext cx="3793601" cy="5536232"/>
          </a:xfrm>
          <a:custGeom>
            <a:avLst/>
            <a:gdLst>
              <a:gd name="connsiteX0" fmla="*/ 0 w 3793601"/>
              <a:gd name="connsiteY0" fmla="*/ 0 h 5536232"/>
              <a:gd name="connsiteX1" fmla="*/ 2971121 w 3793601"/>
              <a:gd name="connsiteY1" fmla="*/ 0 h 5536232"/>
              <a:gd name="connsiteX2" fmla="*/ 3793601 w 3793601"/>
              <a:gd name="connsiteY2" fmla="*/ 822480 h 5536232"/>
              <a:gd name="connsiteX3" fmla="*/ 3793601 w 3793601"/>
              <a:gd name="connsiteY3" fmla="*/ 5536232 h 5536232"/>
              <a:gd name="connsiteX4" fmla="*/ 0 w 3793601"/>
              <a:gd name="connsiteY4" fmla="*/ 5536232 h 553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3601" h="5536232">
                <a:moveTo>
                  <a:pt x="0" y="0"/>
                </a:moveTo>
                <a:lnTo>
                  <a:pt x="2971121" y="0"/>
                </a:lnTo>
                <a:cubicBezTo>
                  <a:pt x="3425364" y="0"/>
                  <a:pt x="3793601" y="368237"/>
                  <a:pt x="3793601" y="822480"/>
                </a:cubicBezTo>
                <a:lnTo>
                  <a:pt x="3793601" y="5536232"/>
                </a:lnTo>
                <a:lnTo>
                  <a:pt x="0" y="5536232"/>
                </a:lnTo>
                <a:close/>
              </a:path>
            </a:pathLst>
          </a:custGeom>
          <a:blipFill>
            <a:blip r:embed="rId2" cstate="print">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da-DK" dirty="0"/>
              <a:t> </a:t>
            </a:r>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6BB0BF7D-FBC3-4862-BE29-3765493AAB0B}"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7" name="Pladsholder til tekst 6">
            <a:extLst>
              <a:ext uri="{FF2B5EF4-FFF2-40B4-BE49-F238E27FC236}">
                <a16:creationId xmlns:a16="http://schemas.microsoft.com/office/drawing/2014/main" id="{EE30405E-85DB-53B4-EB22-3045E29CD802}"/>
              </a:ext>
            </a:extLst>
          </p:cNvPr>
          <p:cNvSpPr>
            <a:spLocks noGrp="1"/>
          </p:cNvSpPr>
          <p:nvPr>
            <p:ph type="body" sz="quarter" idx="13"/>
          </p:nvPr>
        </p:nvSpPr>
        <p:spPr>
          <a:xfrm>
            <a:off x="542927" y="2901600"/>
            <a:ext cx="3457573" cy="2961129"/>
          </a:xfrm>
        </p:spPr>
        <p:txBody>
          <a:bodyPr numCol="1"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9" name="Pladsholder til tekst 6">
            <a:extLst>
              <a:ext uri="{FF2B5EF4-FFF2-40B4-BE49-F238E27FC236}">
                <a16:creationId xmlns:a16="http://schemas.microsoft.com/office/drawing/2014/main" id="{2F0BDDCC-AE99-0203-F6E6-5F38DEEE5B0A}"/>
              </a:ext>
            </a:extLst>
          </p:cNvPr>
          <p:cNvSpPr>
            <a:spLocks noGrp="1"/>
          </p:cNvSpPr>
          <p:nvPr>
            <p:ph type="body" sz="quarter" idx="15"/>
          </p:nvPr>
        </p:nvSpPr>
        <p:spPr>
          <a:xfrm>
            <a:off x="4100738" y="2901600"/>
            <a:ext cx="3457573" cy="2961129"/>
          </a:xfrm>
        </p:spPr>
        <p:txBody>
          <a:bodyPr numCol="1"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billede 8">
            <a:extLst>
              <a:ext uri="{FF2B5EF4-FFF2-40B4-BE49-F238E27FC236}">
                <a16:creationId xmlns:a16="http://schemas.microsoft.com/office/drawing/2014/main" id="{7EDF0A75-39AA-EA20-39FD-EDE676B5F4E7}"/>
              </a:ext>
            </a:extLst>
          </p:cNvPr>
          <p:cNvSpPr>
            <a:spLocks noGrp="1"/>
          </p:cNvSpPr>
          <p:nvPr>
            <p:ph type="pic" sz="quarter" idx="17" hasCustomPrompt="1"/>
          </p:nvPr>
        </p:nvSpPr>
        <p:spPr>
          <a:xfrm>
            <a:off x="636476" y="2116800"/>
            <a:ext cx="748800" cy="748800"/>
          </a:xfrm>
          <a:noFill/>
        </p:spPr>
        <p:txBody>
          <a:bodyPr/>
          <a:lstStyle>
            <a:lvl1pPr marL="0" indent="0">
              <a:buNone/>
              <a:defRPr/>
            </a:lvl1pPr>
          </a:lstStyle>
          <a:p>
            <a:r>
              <a:rPr lang="da-DK" dirty="0"/>
              <a:t> </a:t>
            </a:r>
          </a:p>
        </p:txBody>
      </p:sp>
      <p:sp>
        <p:nvSpPr>
          <p:cNvPr id="10" name="Pladsholder til billede 8">
            <a:extLst>
              <a:ext uri="{FF2B5EF4-FFF2-40B4-BE49-F238E27FC236}">
                <a16:creationId xmlns:a16="http://schemas.microsoft.com/office/drawing/2014/main" id="{80EF6A9C-083A-8B8D-B417-CD1A25AC36E4}"/>
              </a:ext>
            </a:extLst>
          </p:cNvPr>
          <p:cNvSpPr>
            <a:spLocks noGrp="1"/>
          </p:cNvSpPr>
          <p:nvPr>
            <p:ph type="pic" sz="quarter" idx="18" hasCustomPrompt="1"/>
          </p:nvPr>
        </p:nvSpPr>
        <p:spPr>
          <a:xfrm>
            <a:off x="4186463" y="2116800"/>
            <a:ext cx="748800" cy="748800"/>
          </a:xfrm>
          <a:noFill/>
        </p:spPr>
        <p:txBody>
          <a:bodyPr/>
          <a:lstStyle>
            <a:lvl1pPr marL="0" indent="0">
              <a:buNone/>
              <a:defRPr/>
            </a:lvl1pPr>
          </a:lstStyle>
          <a:p>
            <a:r>
              <a:rPr lang="da-DK" dirty="0"/>
              <a:t> </a:t>
            </a:r>
          </a:p>
        </p:txBody>
      </p:sp>
      <p:sp>
        <p:nvSpPr>
          <p:cNvPr id="11" name="Pladsholder til tekst 7">
            <a:extLst>
              <a:ext uri="{FF2B5EF4-FFF2-40B4-BE49-F238E27FC236}">
                <a16:creationId xmlns:a16="http://schemas.microsoft.com/office/drawing/2014/main" id="{2FFA05A1-9D04-73BC-D461-8E944363DF23}"/>
              </a:ext>
            </a:extLst>
          </p:cNvPr>
          <p:cNvSpPr>
            <a:spLocks noGrp="1"/>
          </p:cNvSpPr>
          <p:nvPr>
            <p:ph type="body" sz="quarter" idx="19"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12" name="Grafik 11">
            <a:extLst>
              <a:ext uri="{FF2B5EF4-FFF2-40B4-BE49-F238E27FC236}">
                <a16:creationId xmlns:a16="http://schemas.microsoft.com/office/drawing/2014/main" id="{798E5F85-1DF6-2350-F0E8-CA534ADE1C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1189788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kst i tre spalter med punkter 1">
    <p:spTree>
      <p:nvGrpSpPr>
        <p:cNvPr id="1" name=""/>
        <p:cNvGrpSpPr/>
        <p:nvPr/>
      </p:nvGrpSpPr>
      <p:grpSpPr>
        <a:xfrm>
          <a:off x="0" y="0"/>
          <a:ext cx="0" cy="0"/>
          <a:chOff x="0" y="0"/>
          <a:chExt cx="0" cy="0"/>
        </a:xfrm>
      </p:grpSpPr>
      <p:sp>
        <p:nvSpPr>
          <p:cNvPr id="15" name="Kombinationstegning: figur 14">
            <a:extLst>
              <a:ext uri="{FF2B5EF4-FFF2-40B4-BE49-F238E27FC236}">
                <a16:creationId xmlns:a16="http://schemas.microsoft.com/office/drawing/2014/main" id="{4BE2988B-8089-FF68-B9EA-A63300364853}"/>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1CA26772-AC74-4E7A-831F-6815F0251F11}"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7">
            <a:extLst>
              <a:ext uri="{FF2B5EF4-FFF2-40B4-BE49-F238E27FC236}">
                <a16:creationId xmlns:a16="http://schemas.microsoft.com/office/drawing/2014/main" id="{806ABF61-979E-0D86-80F7-703BE066F465}"/>
              </a:ext>
            </a:extLst>
          </p:cNvPr>
          <p:cNvSpPr>
            <a:spLocks noGrp="1"/>
          </p:cNvSpPr>
          <p:nvPr>
            <p:ph type="body" sz="quarter" idx="14"/>
          </p:nvPr>
        </p:nvSpPr>
        <p:spPr>
          <a:xfrm>
            <a:off x="542926" y="2127600"/>
            <a:ext cx="10439299" cy="3736972"/>
          </a:xfrm>
        </p:spPr>
        <p:txBody>
          <a:bodyPr numCol="3" spcCol="36000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C0846B6C-FCF6-424B-CBE8-0EFF38EBE555}"/>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7" name="Grafik 6">
            <a:extLst>
              <a:ext uri="{FF2B5EF4-FFF2-40B4-BE49-F238E27FC236}">
                <a16:creationId xmlns:a16="http://schemas.microsoft.com/office/drawing/2014/main" id="{3851B1B1-7EFD-399F-64B9-55C4328456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2246617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kst i tre spalter med punkter 2">
    <p:spTree>
      <p:nvGrpSpPr>
        <p:cNvPr id="1" name=""/>
        <p:cNvGrpSpPr/>
        <p:nvPr/>
      </p:nvGrpSpPr>
      <p:grpSpPr>
        <a:xfrm>
          <a:off x="0" y="0"/>
          <a:ext cx="0" cy="0"/>
          <a:chOff x="0" y="0"/>
          <a:chExt cx="0" cy="0"/>
        </a:xfrm>
      </p:grpSpPr>
      <p:sp>
        <p:nvSpPr>
          <p:cNvPr id="11" name="Kombinationstegning: figur 10">
            <a:extLst>
              <a:ext uri="{FF2B5EF4-FFF2-40B4-BE49-F238E27FC236}">
                <a16:creationId xmlns:a16="http://schemas.microsoft.com/office/drawing/2014/main" id="{4C1883F4-44A5-394B-F61E-96FB0E07DC54}"/>
              </a:ext>
            </a:extLst>
          </p:cNvPr>
          <p:cNvSpPr/>
          <p:nvPr userDrawn="1"/>
        </p:nvSpPr>
        <p:spPr>
          <a:xfrm>
            <a:off x="2" y="1832907"/>
            <a:ext cx="11550761" cy="5025093"/>
          </a:xfrm>
          <a:custGeom>
            <a:avLst/>
            <a:gdLst>
              <a:gd name="connsiteX0" fmla="*/ 0 w 11550761"/>
              <a:gd name="connsiteY0" fmla="*/ 0 h 5025093"/>
              <a:gd name="connsiteX1" fmla="*/ 4692761 w 11550761"/>
              <a:gd name="connsiteY1" fmla="*/ 0 h 5025093"/>
              <a:gd name="connsiteX2" fmla="*/ 6035520 w 11550761"/>
              <a:gd name="connsiteY2" fmla="*/ 0 h 5025093"/>
              <a:gd name="connsiteX3" fmla="*/ 10728281 w 11550761"/>
              <a:gd name="connsiteY3" fmla="*/ 0 h 5025093"/>
              <a:gd name="connsiteX4" fmla="*/ 11550761 w 11550761"/>
              <a:gd name="connsiteY4" fmla="*/ 822480 h 5025093"/>
              <a:gd name="connsiteX5" fmla="*/ 11550761 w 11550761"/>
              <a:gd name="connsiteY5" fmla="*/ 5025093 h 5025093"/>
              <a:gd name="connsiteX6" fmla="*/ 0 w 11550761"/>
              <a:gd name="connsiteY6" fmla="*/ 5025093 h 5025093"/>
              <a:gd name="connsiteX7" fmla="*/ 0 w 11550761"/>
              <a:gd name="connsiteY7" fmla="*/ 0 h 502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025093">
                <a:moveTo>
                  <a:pt x="0" y="0"/>
                </a:moveTo>
                <a:lnTo>
                  <a:pt x="4692761" y="0"/>
                </a:lnTo>
                <a:lnTo>
                  <a:pt x="6035520" y="0"/>
                </a:lnTo>
                <a:lnTo>
                  <a:pt x="10728281" y="0"/>
                </a:lnTo>
                <a:cubicBezTo>
                  <a:pt x="11182524" y="0"/>
                  <a:pt x="11550761" y="368237"/>
                  <a:pt x="11550761" y="822480"/>
                </a:cubicBezTo>
                <a:lnTo>
                  <a:pt x="11550761" y="5025093"/>
                </a:lnTo>
                <a:lnTo>
                  <a:pt x="0" y="5025093"/>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100E09A9-3D32-4AE0-85BE-B9F49E3F3001}"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6" name="Pladsholder til tekst 7">
            <a:extLst>
              <a:ext uri="{FF2B5EF4-FFF2-40B4-BE49-F238E27FC236}">
                <a16:creationId xmlns:a16="http://schemas.microsoft.com/office/drawing/2014/main" id="{1B4D191F-7168-4C0D-2879-FC83CA941299}"/>
              </a:ext>
            </a:extLst>
          </p:cNvPr>
          <p:cNvSpPr>
            <a:spLocks noGrp="1"/>
          </p:cNvSpPr>
          <p:nvPr>
            <p:ph type="body" sz="quarter" idx="14"/>
          </p:nvPr>
        </p:nvSpPr>
        <p:spPr>
          <a:xfrm>
            <a:off x="542926" y="2127600"/>
            <a:ext cx="10439299" cy="3736972"/>
          </a:xfrm>
        </p:spPr>
        <p:txBody>
          <a:bodyPr numCol="3" spcCol="36000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7">
            <a:extLst>
              <a:ext uri="{FF2B5EF4-FFF2-40B4-BE49-F238E27FC236}">
                <a16:creationId xmlns:a16="http://schemas.microsoft.com/office/drawing/2014/main" id="{EA0CC44C-63F3-9F61-C09A-E0DA58D953E8}"/>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8" name="Grafik 7">
            <a:extLst>
              <a:ext uri="{FF2B5EF4-FFF2-40B4-BE49-F238E27FC236}">
                <a16:creationId xmlns:a16="http://schemas.microsoft.com/office/drawing/2014/main" id="{25690A42-679B-0429-4EE6-E1917FE17F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1596903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ktangel: enkelt hjørne afrundet 6">
            <a:extLst>
              <a:ext uri="{FF2B5EF4-FFF2-40B4-BE49-F238E27FC236}">
                <a16:creationId xmlns:a16="http://schemas.microsoft.com/office/drawing/2014/main" id="{748F59EC-D8A2-7D8F-6018-216FD8984D1B}"/>
              </a:ext>
            </a:extLst>
          </p:cNvPr>
          <p:cNvSpPr/>
          <p:nvPr userDrawn="1"/>
        </p:nvSpPr>
        <p:spPr>
          <a:xfrm rot="5400000">
            <a:off x="445415" y="-445417"/>
            <a:ext cx="6858000" cy="7748833"/>
          </a:xfrm>
          <a:prstGeom prst="round1Rect">
            <a:avLst>
              <a:gd name="adj" fmla="val 11993"/>
            </a:avLst>
          </a:prstGeom>
          <a:solidFill>
            <a:schemeClr val="accent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Grafik 8">
            <a:extLst>
              <a:ext uri="{FF2B5EF4-FFF2-40B4-BE49-F238E27FC236}">
                <a16:creationId xmlns:a16="http://schemas.microsoft.com/office/drawing/2014/main" id="{0EA8A3E3-0AE8-F906-A237-7077CA843E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1033" y="5056982"/>
            <a:ext cx="1323973" cy="1298512"/>
          </a:xfrm>
          <a:prstGeom prst="rect">
            <a:avLst/>
          </a:prstGeom>
        </p:spPr>
      </p:pic>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053" y="504887"/>
            <a:ext cx="1340593" cy="399600"/>
          </a:xfrm>
          <a:prstGeom prst="rect">
            <a:avLst/>
          </a:prstGeom>
        </p:spPr>
      </p:pic>
      <p:sp>
        <p:nvSpPr>
          <p:cNvPr id="5" name="Titel 7">
            <a:extLst>
              <a:ext uri="{FF2B5EF4-FFF2-40B4-BE49-F238E27FC236}">
                <a16:creationId xmlns:a16="http://schemas.microsoft.com/office/drawing/2014/main" id="{63429FFE-D832-1E1A-0980-E1C1DEEAD3A5}"/>
              </a:ext>
            </a:extLst>
          </p:cNvPr>
          <p:cNvSpPr>
            <a:spLocks noGrp="1"/>
          </p:cNvSpPr>
          <p:nvPr>
            <p:ph type="title"/>
          </p:nvPr>
        </p:nvSpPr>
        <p:spPr>
          <a:xfrm>
            <a:off x="540709" y="1456084"/>
            <a:ext cx="6774492" cy="1649066"/>
          </a:xfrm>
        </p:spPr>
        <p:txBody>
          <a:bodyPr wrap="square" anchor="t">
            <a:noAutofit/>
          </a:bodyPr>
          <a:lstStyle>
            <a:lvl1pPr>
              <a:lnSpc>
                <a:spcPts val="6300"/>
              </a:lnSpc>
              <a:defRPr sz="5200" b="0">
                <a:solidFill>
                  <a:schemeClr val="bg1"/>
                </a:solidFill>
              </a:defRPr>
            </a:lvl1pPr>
          </a:lstStyle>
          <a:p>
            <a:r>
              <a:rPr lang="da-DK"/>
              <a:t>Klik for at redigere titeltypografien i masteren</a:t>
            </a:r>
            <a:endParaRPr lang="da-DK" dirty="0"/>
          </a:p>
        </p:txBody>
      </p:sp>
      <p:sp>
        <p:nvSpPr>
          <p:cNvPr id="6" name="Pladsholder til tekst 9">
            <a:extLst>
              <a:ext uri="{FF2B5EF4-FFF2-40B4-BE49-F238E27FC236}">
                <a16:creationId xmlns:a16="http://schemas.microsoft.com/office/drawing/2014/main" id="{BD1FE818-F325-E37B-3045-1FB659713D0E}"/>
              </a:ext>
            </a:extLst>
          </p:cNvPr>
          <p:cNvSpPr>
            <a:spLocks noGrp="1"/>
          </p:cNvSpPr>
          <p:nvPr>
            <p:ph type="body" sz="quarter" idx="13"/>
          </p:nvPr>
        </p:nvSpPr>
        <p:spPr>
          <a:xfrm>
            <a:off x="2235991" y="5750723"/>
            <a:ext cx="5079210" cy="990601"/>
          </a:xfrm>
        </p:spPr>
        <p:txBody>
          <a:bodyPr>
            <a:normAutofit/>
          </a:bodyPr>
          <a:lstStyle>
            <a:lvl1pPr marL="0" indent="0">
              <a:lnSpc>
                <a:spcPts val="2400"/>
              </a:lnSpc>
              <a:spcBef>
                <a:spcPts val="0"/>
              </a:spcBef>
              <a:spcAft>
                <a:spcPts val="0"/>
              </a:spcAft>
              <a:buNone/>
              <a:defRPr sz="2000">
                <a:solidFill>
                  <a:schemeClr val="bg1"/>
                </a:solidFill>
              </a:defRPr>
            </a:lvl1pPr>
          </a:lstStyle>
          <a:p>
            <a:pPr lvl="0"/>
            <a:r>
              <a:rPr lang="da-DK"/>
              <a:t>Rediger teksttypografien i masteren</a:t>
            </a:r>
          </a:p>
        </p:txBody>
      </p:sp>
    </p:spTree>
    <p:extLst>
      <p:ext uri="{BB962C8B-B14F-4D97-AF65-F5344CB8AC3E}">
        <p14:creationId xmlns:p14="http://schemas.microsoft.com/office/powerpoint/2010/main" val="4145617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kst i to spalter med punkter 1">
    <p:spTree>
      <p:nvGrpSpPr>
        <p:cNvPr id="1" name=""/>
        <p:cNvGrpSpPr/>
        <p:nvPr/>
      </p:nvGrpSpPr>
      <p:grpSpPr>
        <a:xfrm>
          <a:off x="0" y="0"/>
          <a:ext cx="0" cy="0"/>
          <a:chOff x="0" y="0"/>
          <a:chExt cx="0" cy="0"/>
        </a:xfrm>
      </p:grpSpPr>
      <p:sp>
        <p:nvSpPr>
          <p:cNvPr id="15" name="Kombinationstegning: figur 14">
            <a:extLst>
              <a:ext uri="{FF2B5EF4-FFF2-40B4-BE49-F238E27FC236}">
                <a16:creationId xmlns:a16="http://schemas.microsoft.com/office/drawing/2014/main" id="{4BE2988B-8089-FF68-B9EA-A63300364853}"/>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46C0C8DF-D74E-43C3-9E07-512284CC3177}"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6" name="Pladsholder til billede 7">
            <a:extLst>
              <a:ext uri="{FF2B5EF4-FFF2-40B4-BE49-F238E27FC236}">
                <a16:creationId xmlns:a16="http://schemas.microsoft.com/office/drawing/2014/main" id="{32529710-DA81-6D0B-B135-E3074D55CFED}"/>
              </a:ext>
            </a:extLst>
          </p:cNvPr>
          <p:cNvSpPr>
            <a:spLocks noGrp="1"/>
          </p:cNvSpPr>
          <p:nvPr>
            <p:ph type="pic" sz="quarter" idx="15" hasCustomPrompt="1"/>
          </p:nvPr>
        </p:nvSpPr>
        <p:spPr>
          <a:xfrm>
            <a:off x="7757162" y="1321768"/>
            <a:ext cx="3793601" cy="5536232"/>
          </a:xfrm>
          <a:custGeom>
            <a:avLst/>
            <a:gdLst>
              <a:gd name="connsiteX0" fmla="*/ 0 w 3793601"/>
              <a:gd name="connsiteY0" fmla="*/ 0 h 5536232"/>
              <a:gd name="connsiteX1" fmla="*/ 2971121 w 3793601"/>
              <a:gd name="connsiteY1" fmla="*/ 0 h 5536232"/>
              <a:gd name="connsiteX2" fmla="*/ 3793601 w 3793601"/>
              <a:gd name="connsiteY2" fmla="*/ 822480 h 5536232"/>
              <a:gd name="connsiteX3" fmla="*/ 3793601 w 3793601"/>
              <a:gd name="connsiteY3" fmla="*/ 5536232 h 5536232"/>
              <a:gd name="connsiteX4" fmla="*/ 0 w 3793601"/>
              <a:gd name="connsiteY4" fmla="*/ 5536232 h 553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3601" h="5536232">
                <a:moveTo>
                  <a:pt x="0" y="0"/>
                </a:moveTo>
                <a:lnTo>
                  <a:pt x="2971121" y="0"/>
                </a:lnTo>
                <a:cubicBezTo>
                  <a:pt x="3425364" y="0"/>
                  <a:pt x="3793601" y="368237"/>
                  <a:pt x="3793601" y="822480"/>
                </a:cubicBezTo>
                <a:lnTo>
                  <a:pt x="3793601" y="5536232"/>
                </a:lnTo>
                <a:lnTo>
                  <a:pt x="0" y="5536232"/>
                </a:lnTo>
                <a:close/>
              </a:path>
            </a:pathLst>
          </a:custGeom>
          <a:blipFill>
            <a:blip r:embed="rId2" cstate="print">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da-DK" dirty="0"/>
              <a:t> </a:t>
            </a:r>
          </a:p>
        </p:txBody>
      </p:sp>
      <p:sp>
        <p:nvSpPr>
          <p:cNvPr id="7" name="Pladsholder til tekst 7">
            <a:extLst>
              <a:ext uri="{FF2B5EF4-FFF2-40B4-BE49-F238E27FC236}">
                <a16:creationId xmlns:a16="http://schemas.microsoft.com/office/drawing/2014/main" id="{8D067461-D6A7-C885-92ED-7CCA9ED3C665}"/>
              </a:ext>
            </a:extLst>
          </p:cNvPr>
          <p:cNvSpPr>
            <a:spLocks noGrp="1"/>
          </p:cNvSpPr>
          <p:nvPr>
            <p:ph type="body" sz="quarter" idx="14"/>
          </p:nvPr>
        </p:nvSpPr>
        <p:spPr>
          <a:xfrm>
            <a:off x="542927" y="2127600"/>
            <a:ext cx="6886574" cy="3736972"/>
          </a:xfrm>
        </p:spPr>
        <p:txBody>
          <a:bodyPr numCol="2" spcCol="36000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tekst 7">
            <a:extLst>
              <a:ext uri="{FF2B5EF4-FFF2-40B4-BE49-F238E27FC236}">
                <a16:creationId xmlns:a16="http://schemas.microsoft.com/office/drawing/2014/main" id="{275E5EBD-0F6E-3E35-3D44-D9D40305DEAC}"/>
              </a:ext>
            </a:extLst>
          </p:cNvPr>
          <p:cNvSpPr>
            <a:spLocks noGrp="1"/>
          </p:cNvSpPr>
          <p:nvPr>
            <p:ph type="body" sz="quarter" idx="16"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9" name="Grafik 8">
            <a:extLst>
              <a:ext uri="{FF2B5EF4-FFF2-40B4-BE49-F238E27FC236}">
                <a16:creationId xmlns:a16="http://schemas.microsoft.com/office/drawing/2014/main" id="{95F0698F-1A1F-FF18-6D97-E64B8729EC9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3227762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kst i to spalter med punkter 2">
    <p:spTree>
      <p:nvGrpSpPr>
        <p:cNvPr id="1" name=""/>
        <p:cNvGrpSpPr/>
        <p:nvPr/>
      </p:nvGrpSpPr>
      <p:grpSpPr>
        <a:xfrm>
          <a:off x="0" y="0"/>
          <a:ext cx="0" cy="0"/>
          <a:chOff x="0" y="0"/>
          <a:chExt cx="0" cy="0"/>
        </a:xfrm>
      </p:grpSpPr>
      <p:sp>
        <p:nvSpPr>
          <p:cNvPr id="11" name="Kombinationstegning: figur 10">
            <a:extLst>
              <a:ext uri="{FF2B5EF4-FFF2-40B4-BE49-F238E27FC236}">
                <a16:creationId xmlns:a16="http://schemas.microsoft.com/office/drawing/2014/main" id="{4C1883F4-44A5-394B-F61E-96FB0E07DC54}"/>
              </a:ext>
            </a:extLst>
          </p:cNvPr>
          <p:cNvSpPr/>
          <p:nvPr userDrawn="1"/>
        </p:nvSpPr>
        <p:spPr>
          <a:xfrm>
            <a:off x="2" y="1832907"/>
            <a:ext cx="11550761" cy="5025093"/>
          </a:xfrm>
          <a:custGeom>
            <a:avLst/>
            <a:gdLst>
              <a:gd name="connsiteX0" fmla="*/ 0 w 11550761"/>
              <a:gd name="connsiteY0" fmla="*/ 0 h 5025093"/>
              <a:gd name="connsiteX1" fmla="*/ 4692761 w 11550761"/>
              <a:gd name="connsiteY1" fmla="*/ 0 h 5025093"/>
              <a:gd name="connsiteX2" fmla="*/ 6035520 w 11550761"/>
              <a:gd name="connsiteY2" fmla="*/ 0 h 5025093"/>
              <a:gd name="connsiteX3" fmla="*/ 10728281 w 11550761"/>
              <a:gd name="connsiteY3" fmla="*/ 0 h 5025093"/>
              <a:gd name="connsiteX4" fmla="*/ 11550761 w 11550761"/>
              <a:gd name="connsiteY4" fmla="*/ 822480 h 5025093"/>
              <a:gd name="connsiteX5" fmla="*/ 11550761 w 11550761"/>
              <a:gd name="connsiteY5" fmla="*/ 5025093 h 5025093"/>
              <a:gd name="connsiteX6" fmla="*/ 0 w 11550761"/>
              <a:gd name="connsiteY6" fmla="*/ 5025093 h 5025093"/>
              <a:gd name="connsiteX7" fmla="*/ 0 w 11550761"/>
              <a:gd name="connsiteY7" fmla="*/ 0 h 502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025093">
                <a:moveTo>
                  <a:pt x="0" y="0"/>
                </a:moveTo>
                <a:lnTo>
                  <a:pt x="4692761" y="0"/>
                </a:lnTo>
                <a:lnTo>
                  <a:pt x="6035520" y="0"/>
                </a:lnTo>
                <a:lnTo>
                  <a:pt x="10728281" y="0"/>
                </a:lnTo>
                <a:cubicBezTo>
                  <a:pt x="11182524" y="0"/>
                  <a:pt x="11550761" y="368237"/>
                  <a:pt x="11550761" y="822480"/>
                </a:cubicBezTo>
                <a:lnTo>
                  <a:pt x="11550761" y="5025093"/>
                </a:lnTo>
                <a:lnTo>
                  <a:pt x="0" y="5025093"/>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EE707057-CE2B-4558-8894-FE70B18BAAB7}"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6" name="Pladsholder til tekst 7">
            <a:extLst>
              <a:ext uri="{FF2B5EF4-FFF2-40B4-BE49-F238E27FC236}">
                <a16:creationId xmlns:a16="http://schemas.microsoft.com/office/drawing/2014/main" id="{1B4D191F-7168-4C0D-2879-FC83CA941299}"/>
              </a:ext>
            </a:extLst>
          </p:cNvPr>
          <p:cNvSpPr>
            <a:spLocks noGrp="1"/>
          </p:cNvSpPr>
          <p:nvPr>
            <p:ph type="body" sz="quarter" idx="14"/>
          </p:nvPr>
        </p:nvSpPr>
        <p:spPr>
          <a:xfrm>
            <a:off x="542927" y="2127600"/>
            <a:ext cx="6886574" cy="3736972"/>
          </a:xfrm>
        </p:spPr>
        <p:txBody>
          <a:bodyPr numCol="2" spcCol="36000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557B0053-F95F-005A-14A6-3DB4FDB8DEF1}"/>
              </a:ext>
            </a:extLst>
          </p:cNvPr>
          <p:cNvSpPr>
            <a:spLocks noGrp="1"/>
          </p:cNvSpPr>
          <p:nvPr>
            <p:ph type="pic" sz="quarter" idx="15" hasCustomPrompt="1"/>
          </p:nvPr>
        </p:nvSpPr>
        <p:spPr>
          <a:xfrm>
            <a:off x="7757162" y="1832908"/>
            <a:ext cx="3793601" cy="5025093"/>
          </a:xfrm>
          <a:custGeom>
            <a:avLst/>
            <a:gdLst>
              <a:gd name="connsiteX0" fmla="*/ 0 w 3793601"/>
              <a:gd name="connsiteY0" fmla="*/ 0 h 5025093"/>
              <a:gd name="connsiteX1" fmla="*/ 2971121 w 3793601"/>
              <a:gd name="connsiteY1" fmla="*/ 0 h 5025093"/>
              <a:gd name="connsiteX2" fmla="*/ 3793601 w 3793601"/>
              <a:gd name="connsiteY2" fmla="*/ 822480 h 5025093"/>
              <a:gd name="connsiteX3" fmla="*/ 3793601 w 3793601"/>
              <a:gd name="connsiteY3" fmla="*/ 5025093 h 5025093"/>
              <a:gd name="connsiteX4" fmla="*/ 0 w 3793601"/>
              <a:gd name="connsiteY4" fmla="*/ 5025093 h 5025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3601" h="5025093">
                <a:moveTo>
                  <a:pt x="0" y="0"/>
                </a:moveTo>
                <a:lnTo>
                  <a:pt x="2971121" y="0"/>
                </a:lnTo>
                <a:cubicBezTo>
                  <a:pt x="3425364" y="0"/>
                  <a:pt x="3793601" y="368237"/>
                  <a:pt x="3793601" y="822480"/>
                </a:cubicBezTo>
                <a:lnTo>
                  <a:pt x="3793601" y="5025093"/>
                </a:lnTo>
                <a:lnTo>
                  <a:pt x="0" y="5025093"/>
                </a:lnTo>
                <a:close/>
              </a:path>
            </a:pathLst>
          </a:custGeom>
          <a:blipFill>
            <a:blip r:embed="rId2" cstate="print">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da-DK" dirty="0"/>
              <a:t> </a:t>
            </a:r>
          </a:p>
        </p:txBody>
      </p:sp>
      <p:sp>
        <p:nvSpPr>
          <p:cNvPr id="8" name="Pladsholder til tekst 7">
            <a:extLst>
              <a:ext uri="{FF2B5EF4-FFF2-40B4-BE49-F238E27FC236}">
                <a16:creationId xmlns:a16="http://schemas.microsoft.com/office/drawing/2014/main" id="{1FDB99A0-E60A-6925-0306-510569453710}"/>
              </a:ext>
            </a:extLst>
          </p:cNvPr>
          <p:cNvSpPr>
            <a:spLocks noGrp="1"/>
          </p:cNvSpPr>
          <p:nvPr>
            <p:ph type="body" sz="quarter" idx="16"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9" name="Grafik 8">
            <a:extLst>
              <a:ext uri="{FF2B5EF4-FFF2-40B4-BE49-F238E27FC236}">
                <a16:creationId xmlns:a16="http://schemas.microsoft.com/office/drawing/2014/main" id="{02B47D9C-B093-6065-E7B3-03E35C6F5B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1765500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ekst i to spalter med punkter 3">
    <p:spTree>
      <p:nvGrpSpPr>
        <p:cNvPr id="1" name=""/>
        <p:cNvGrpSpPr/>
        <p:nvPr/>
      </p:nvGrpSpPr>
      <p:grpSpPr>
        <a:xfrm>
          <a:off x="0" y="0"/>
          <a:ext cx="0" cy="0"/>
          <a:chOff x="0" y="0"/>
          <a:chExt cx="0" cy="0"/>
        </a:xfrm>
      </p:grpSpPr>
      <p:sp>
        <p:nvSpPr>
          <p:cNvPr id="15" name="Kombinationstegning: figur 14">
            <a:extLst>
              <a:ext uri="{FF2B5EF4-FFF2-40B4-BE49-F238E27FC236}">
                <a16:creationId xmlns:a16="http://schemas.microsoft.com/office/drawing/2014/main" id="{4BE2988B-8089-FF68-B9EA-A63300364853}"/>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85C902D2-008C-44A5-B437-49474BA87B7C}"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7">
            <a:extLst>
              <a:ext uri="{FF2B5EF4-FFF2-40B4-BE49-F238E27FC236}">
                <a16:creationId xmlns:a16="http://schemas.microsoft.com/office/drawing/2014/main" id="{806ABF61-979E-0D86-80F7-703BE066F465}"/>
              </a:ext>
            </a:extLst>
          </p:cNvPr>
          <p:cNvSpPr>
            <a:spLocks noGrp="1"/>
          </p:cNvSpPr>
          <p:nvPr>
            <p:ph type="body" sz="quarter" idx="14"/>
          </p:nvPr>
        </p:nvSpPr>
        <p:spPr>
          <a:xfrm>
            <a:off x="542926" y="2127600"/>
            <a:ext cx="10439299" cy="3736972"/>
          </a:xfrm>
        </p:spPr>
        <p:txBody>
          <a:bodyPr numCol="2" spcCol="54000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E3ADAC65-9803-BB42-E8CD-A3AA3E87EC11}"/>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7" name="Grafik 6">
            <a:extLst>
              <a:ext uri="{FF2B5EF4-FFF2-40B4-BE49-F238E27FC236}">
                <a16:creationId xmlns:a16="http://schemas.microsoft.com/office/drawing/2014/main" id="{D30E08E0-ADD1-01F2-0433-81FDF7FBA7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5900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ekst i to spalter med punkter 4">
    <p:spTree>
      <p:nvGrpSpPr>
        <p:cNvPr id="1" name=""/>
        <p:cNvGrpSpPr/>
        <p:nvPr/>
      </p:nvGrpSpPr>
      <p:grpSpPr>
        <a:xfrm>
          <a:off x="0" y="0"/>
          <a:ext cx="0" cy="0"/>
          <a:chOff x="0" y="0"/>
          <a:chExt cx="0" cy="0"/>
        </a:xfrm>
      </p:grpSpPr>
      <p:sp>
        <p:nvSpPr>
          <p:cNvPr id="6" name="Kombinationstegning: figur 5">
            <a:extLst>
              <a:ext uri="{FF2B5EF4-FFF2-40B4-BE49-F238E27FC236}">
                <a16:creationId xmlns:a16="http://schemas.microsoft.com/office/drawing/2014/main" id="{5C71D352-19E7-B3DB-85D6-85C7F241F254}"/>
              </a:ext>
            </a:extLst>
          </p:cNvPr>
          <p:cNvSpPr/>
          <p:nvPr userDrawn="1"/>
        </p:nvSpPr>
        <p:spPr>
          <a:xfrm>
            <a:off x="2" y="1832907"/>
            <a:ext cx="11550761" cy="5025093"/>
          </a:xfrm>
          <a:custGeom>
            <a:avLst/>
            <a:gdLst>
              <a:gd name="connsiteX0" fmla="*/ 0 w 11550761"/>
              <a:gd name="connsiteY0" fmla="*/ 0 h 5025093"/>
              <a:gd name="connsiteX1" fmla="*/ 4692761 w 11550761"/>
              <a:gd name="connsiteY1" fmla="*/ 0 h 5025093"/>
              <a:gd name="connsiteX2" fmla="*/ 6035520 w 11550761"/>
              <a:gd name="connsiteY2" fmla="*/ 0 h 5025093"/>
              <a:gd name="connsiteX3" fmla="*/ 10728281 w 11550761"/>
              <a:gd name="connsiteY3" fmla="*/ 0 h 5025093"/>
              <a:gd name="connsiteX4" fmla="*/ 11550761 w 11550761"/>
              <a:gd name="connsiteY4" fmla="*/ 822480 h 5025093"/>
              <a:gd name="connsiteX5" fmla="*/ 11550761 w 11550761"/>
              <a:gd name="connsiteY5" fmla="*/ 5025093 h 5025093"/>
              <a:gd name="connsiteX6" fmla="*/ 0 w 11550761"/>
              <a:gd name="connsiteY6" fmla="*/ 5025093 h 5025093"/>
              <a:gd name="connsiteX7" fmla="*/ 0 w 11550761"/>
              <a:gd name="connsiteY7" fmla="*/ 0 h 502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025093">
                <a:moveTo>
                  <a:pt x="0" y="0"/>
                </a:moveTo>
                <a:lnTo>
                  <a:pt x="4692761" y="0"/>
                </a:lnTo>
                <a:lnTo>
                  <a:pt x="6035520" y="0"/>
                </a:lnTo>
                <a:lnTo>
                  <a:pt x="10728281" y="0"/>
                </a:lnTo>
                <a:cubicBezTo>
                  <a:pt x="11182524" y="0"/>
                  <a:pt x="11550761" y="368237"/>
                  <a:pt x="11550761" y="822480"/>
                </a:cubicBezTo>
                <a:lnTo>
                  <a:pt x="11550761" y="5025093"/>
                </a:lnTo>
                <a:lnTo>
                  <a:pt x="0" y="5025093"/>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CDB398F0-E0C7-48EB-9DB9-9941E5F1A536}"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7">
            <a:extLst>
              <a:ext uri="{FF2B5EF4-FFF2-40B4-BE49-F238E27FC236}">
                <a16:creationId xmlns:a16="http://schemas.microsoft.com/office/drawing/2014/main" id="{806ABF61-979E-0D86-80F7-703BE066F465}"/>
              </a:ext>
            </a:extLst>
          </p:cNvPr>
          <p:cNvSpPr>
            <a:spLocks noGrp="1"/>
          </p:cNvSpPr>
          <p:nvPr>
            <p:ph type="body" sz="quarter" idx="14"/>
          </p:nvPr>
        </p:nvSpPr>
        <p:spPr>
          <a:xfrm>
            <a:off x="542926" y="2127600"/>
            <a:ext cx="10439299" cy="3736972"/>
          </a:xfrm>
        </p:spPr>
        <p:txBody>
          <a:bodyPr numCol="2" spcCol="54000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7">
            <a:extLst>
              <a:ext uri="{FF2B5EF4-FFF2-40B4-BE49-F238E27FC236}">
                <a16:creationId xmlns:a16="http://schemas.microsoft.com/office/drawing/2014/main" id="{1EE727FF-5434-A74F-4EDC-1105471A1F52}"/>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8" name="Grafik 7">
            <a:extLst>
              <a:ext uri="{FF2B5EF4-FFF2-40B4-BE49-F238E27FC236}">
                <a16:creationId xmlns:a16="http://schemas.microsoft.com/office/drawing/2014/main" id="{D383C8D0-5591-D529-6340-7EDD0BB261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3243562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ekst i en spalte uden punkter">
    <p:spTree>
      <p:nvGrpSpPr>
        <p:cNvPr id="1" name=""/>
        <p:cNvGrpSpPr/>
        <p:nvPr/>
      </p:nvGrpSpPr>
      <p:grpSpPr>
        <a:xfrm>
          <a:off x="0" y="0"/>
          <a:ext cx="0" cy="0"/>
          <a:chOff x="0" y="0"/>
          <a:chExt cx="0" cy="0"/>
        </a:xfrm>
      </p:grpSpPr>
      <p:sp>
        <p:nvSpPr>
          <p:cNvPr id="15" name="Kombinationstegning: figur 14">
            <a:extLst>
              <a:ext uri="{FF2B5EF4-FFF2-40B4-BE49-F238E27FC236}">
                <a16:creationId xmlns:a16="http://schemas.microsoft.com/office/drawing/2014/main" id="{4BE2988B-8089-FF68-B9EA-A63300364853}"/>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68370B32-75E2-4BE9-826C-1112465DEC36}"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7">
            <a:extLst>
              <a:ext uri="{FF2B5EF4-FFF2-40B4-BE49-F238E27FC236}">
                <a16:creationId xmlns:a16="http://schemas.microsoft.com/office/drawing/2014/main" id="{806ABF61-979E-0D86-80F7-703BE066F465}"/>
              </a:ext>
            </a:extLst>
          </p:cNvPr>
          <p:cNvSpPr>
            <a:spLocks noGrp="1"/>
          </p:cNvSpPr>
          <p:nvPr>
            <p:ph type="body" sz="quarter" idx="14"/>
          </p:nvPr>
        </p:nvSpPr>
        <p:spPr>
          <a:xfrm>
            <a:off x="542926" y="2127600"/>
            <a:ext cx="10439299" cy="3736972"/>
          </a:xfrm>
        </p:spPr>
        <p:txBody>
          <a:bodyPr numCol="1" spcCol="540000"/>
          <a:lstStyle>
            <a:lvl1pPr marL="0" indent="0">
              <a:buNone/>
              <a:defRPr/>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AA4F7B24-C1C1-DEF3-15F3-8188F738911A}"/>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7" name="Grafik 6">
            <a:extLst>
              <a:ext uri="{FF2B5EF4-FFF2-40B4-BE49-F238E27FC236}">
                <a16:creationId xmlns:a16="http://schemas.microsoft.com/office/drawing/2014/main" id="{C01985DA-13AA-B34D-9456-7F5AA3783D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910400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i en spalte uden punkter hvi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5948947F-14A0-46F5-B2E4-AE4A04E83E88}"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7">
            <a:extLst>
              <a:ext uri="{FF2B5EF4-FFF2-40B4-BE49-F238E27FC236}">
                <a16:creationId xmlns:a16="http://schemas.microsoft.com/office/drawing/2014/main" id="{806ABF61-979E-0D86-80F7-703BE066F465}"/>
              </a:ext>
            </a:extLst>
          </p:cNvPr>
          <p:cNvSpPr>
            <a:spLocks noGrp="1"/>
          </p:cNvSpPr>
          <p:nvPr>
            <p:ph type="body" sz="quarter" idx="14"/>
          </p:nvPr>
        </p:nvSpPr>
        <p:spPr>
          <a:xfrm>
            <a:off x="542926" y="2127600"/>
            <a:ext cx="10439299" cy="3736972"/>
          </a:xfrm>
        </p:spPr>
        <p:txBody>
          <a:bodyPr numCol="1" spcCol="540000"/>
          <a:lstStyle>
            <a:lvl1pPr marL="0" indent="0">
              <a:buNone/>
              <a:defRPr/>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F7354DDF-F45E-980F-C5A0-4C41D612B29A}"/>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spTree>
    <p:extLst>
      <p:ext uri="{BB962C8B-B14F-4D97-AF65-F5344CB8AC3E}">
        <p14:creationId xmlns:p14="http://schemas.microsoft.com/office/powerpoint/2010/main" val="3263951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ekst i en spalte uden punkter Overskrift 2 linjer">
    <p:spTree>
      <p:nvGrpSpPr>
        <p:cNvPr id="1" name=""/>
        <p:cNvGrpSpPr/>
        <p:nvPr/>
      </p:nvGrpSpPr>
      <p:grpSpPr>
        <a:xfrm>
          <a:off x="0" y="0"/>
          <a:ext cx="0" cy="0"/>
          <a:chOff x="0" y="0"/>
          <a:chExt cx="0" cy="0"/>
        </a:xfrm>
      </p:grpSpPr>
      <p:sp>
        <p:nvSpPr>
          <p:cNvPr id="6" name="Kombinationstegning: figur 5">
            <a:extLst>
              <a:ext uri="{FF2B5EF4-FFF2-40B4-BE49-F238E27FC236}">
                <a16:creationId xmlns:a16="http://schemas.microsoft.com/office/drawing/2014/main" id="{5C71D352-19E7-B3DB-85D6-85C7F241F254}"/>
              </a:ext>
            </a:extLst>
          </p:cNvPr>
          <p:cNvSpPr/>
          <p:nvPr userDrawn="1"/>
        </p:nvSpPr>
        <p:spPr>
          <a:xfrm>
            <a:off x="2" y="1832907"/>
            <a:ext cx="11550761" cy="5025093"/>
          </a:xfrm>
          <a:custGeom>
            <a:avLst/>
            <a:gdLst>
              <a:gd name="connsiteX0" fmla="*/ 0 w 11550761"/>
              <a:gd name="connsiteY0" fmla="*/ 0 h 5025093"/>
              <a:gd name="connsiteX1" fmla="*/ 4692761 w 11550761"/>
              <a:gd name="connsiteY1" fmla="*/ 0 h 5025093"/>
              <a:gd name="connsiteX2" fmla="*/ 6035520 w 11550761"/>
              <a:gd name="connsiteY2" fmla="*/ 0 h 5025093"/>
              <a:gd name="connsiteX3" fmla="*/ 10728281 w 11550761"/>
              <a:gd name="connsiteY3" fmla="*/ 0 h 5025093"/>
              <a:gd name="connsiteX4" fmla="*/ 11550761 w 11550761"/>
              <a:gd name="connsiteY4" fmla="*/ 822480 h 5025093"/>
              <a:gd name="connsiteX5" fmla="*/ 11550761 w 11550761"/>
              <a:gd name="connsiteY5" fmla="*/ 5025093 h 5025093"/>
              <a:gd name="connsiteX6" fmla="*/ 0 w 11550761"/>
              <a:gd name="connsiteY6" fmla="*/ 5025093 h 5025093"/>
              <a:gd name="connsiteX7" fmla="*/ 0 w 11550761"/>
              <a:gd name="connsiteY7" fmla="*/ 0 h 502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025093">
                <a:moveTo>
                  <a:pt x="0" y="0"/>
                </a:moveTo>
                <a:lnTo>
                  <a:pt x="4692761" y="0"/>
                </a:lnTo>
                <a:lnTo>
                  <a:pt x="6035520" y="0"/>
                </a:lnTo>
                <a:lnTo>
                  <a:pt x="10728281" y="0"/>
                </a:lnTo>
                <a:cubicBezTo>
                  <a:pt x="11182524" y="0"/>
                  <a:pt x="11550761" y="368237"/>
                  <a:pt x="11550761" y="822480"/>
                </a:cubicBezTo>
                <a:lnTo>
                  <a:pt x="11550761" y="5025093"/>
                </a:lnTo>
                <a:lnTo>
                  <a:pt x="0" y="5025093"/>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C3E0E9B4-2F05-43F6-A3EE-21E966067FFE}"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7">
            <a:extLst>
              <a:ext uri="{FF2B5EF4-FFF2-40B4-BE49-F238E27FC236}">
                <a16:creationId xmlns:a16="http://schemas.microsoft.com/office/drawing/2014/main" id="{806ABF61-979E-0D86-80F7-703BE066F465}"/>
              </a:ext>
            </a:extLst>
          </p:cNvPr>
          <p:cNvSpPr>
            <a:spLocks noGrp="1"/>
          </p:cNvSpPr>
          <p:nvPr>
            <p:ph type="body" sz="quarter" idx="14"/>
          </p:nvPr>
        </p:nvSpPr>
        <p:spPr>
          <a:xfrm>
            <a:off x="542926" y="2127600"/>
            <a:ext cx="10439299" cy="3736972"/>
          </a:xfrm>
        </p:spPr>
        <p:txBody>
          <a:bodyPr numCol="1" spcCol="540000"/>
          <a:lstStyle>
            <a:lvl1pPr marL="0" indent="0">
              <a:buNone/>
              <a:defRPr/>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7">
            <a:extLst>
              <a:ext uri="{FF2B5EF4-FFF2-40B4-BE49-F238E27FC236}">
                <a16:creationId xmlns:a16="http://schemas.microsoft.com/office/drawing/2014/main" id="{9084C237-25D3-E49D-2544-48E096C958BF}"/>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8" name="Grafik 7">
            <a:extLst>
              <a:ext uri="{FF2B5EF4-FFF2-40B4-BE49-F238E27FC236}">
                <a16:creationId xmlns:a16="http://schemas.microsoft.com/office/drawing/2014/main" id="{3F0E9EB5-DB2C-0A11-D1DF-F75E99031A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38261362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i en spalte uden punkter hvid Overskrift 2 linjer">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40664A04-A9C9-4BAC-90D6-43E8A9143799}"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7">
            <a:extLst>
              <a:ext uri="{FF2B5EF4-FFF2-40B4-BE49-F238E27FC236}">
                <a16:creationId xmlns:a16="http://schemas.microsoft.com/office/drawing/2014/main" id="{806ABF61-979E-0D86-80F7-703BE066F465}"/>
              </a:ext>
            </a:extLst>
          </p:cNvPr>
          <p:cNvSpPr>
            <a:spLocks noGrp="1"/>
          </p:cNvSpPr>
          <p:nvPr>
            <p:ph type="body" sz="quarter" idx="14"/>
          </p:nvPr>
        </p:nvSpPr>
        <p:spPr>
          <a:xfrm>
            <a:off x="542926" y="2127600"/>
            <a:ext cx="10439299" cy="3736972"/>
          </a:xfrm>
        </p:spPr>
        <p:txBody>
          <a:bodyPr numCol="1" spcCol="540000"/>
          <a:lstStyle>
            <a:lvl1pPr marL="0" indent="0">
              <a:buNone/>
              <a:defRPr/>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49F09997-82CE-3FC8-2C0A-E4F86EE13448}"/>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spTree>
    <p:extLst>
      <p:ext uri="{BB962C8B-B14F-4D97-AF65-F5344CB8AC3E}">
        <p14:creationId xmlns:p14="http://schemas.microsoft.com/office/powerpoint/2010/main" val="18770244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i to spalter med punkter 5">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33A623AD-D7A2-4DAF-BA2A-4C73E5AA5151}"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7">
            <a:extLst>
              <a:ext uri="{FF2B5EF4-FFF2-40B4-BE49-F238E27FC236}">
                <a16:creationId xmlns:a16="http://schemas.microsoft.com/office/drawing/2014/main" id="{806ABF61-979E-0D86-80F7-703BE066F465}"/>
              </a:ext>
            </a:extLst>
          </p:cNvPr>
          <p:cNvSpPr>
            <a:spLocks noGrp="1"/>
          </p:cNvSpPr>
          <p:nvPr>
            <p:ph type="body" sz="quarter" idx="14"/>
          </p:nvPr>
        </p:nvSpPr>
        <p:spPr>
          <a:xfrm>
            <a:off x="542926" y="2127600"/>
            <a:ext cx="10439299" cy="3736972"/>
          </a:xfrm>
        </p:spPr>
        <p:txBody>
          <a:bodyPr numCol="2" spcCol="54000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7E11A4FE-7A0E-B0AB-E405-9B0E0963771F}"/>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spTree>
    <p:extLst>
      <p:ext uri="{BB962C8B-B14F-4D97-AF65-F5344CB8AC3E}">
        <p14:creationId xmlns:p14="http://schemas.microsoft.com/office/powerpoint/2010/main" val="6782429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ekst i tre spalter med tal 1">
    <p:spTree>
      <p:nvGrpSpPr>
        <p:cNvPr id="1" name=""/>
        <p:cNvGrpSpPr/>
        <p:nvPr/>
      </p:nvGrpSpPr>
      <p:grpSpPr>
        <a:xfrm>
          <a:off x="0" y="0"/>
          <a:ext cx="0" cy="0"/>
          <a:chOff x="0" y="0"/>
          <a:chExt cx="0" cy="0"/>
        </a:xfrm>
      </p:grpSpPr>
      <p:sp>
        <p:nvSpPr>
          <p:cNvPr id="15" name="Kombinationstegning: figur 14">
            <a:extLst>
              <a:ext uri="{FF2B5EF4-FFF2-40B4-BE49-F238E27FC236}">
                <a16:creationId xmlns:a16="http://schemas.microsoft.com/office/drawing/2014/main" id="{4BE2988B-8089-FF68-B9EA-A63300364853}"/>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AC937B81-B179-4A50-9A1C-CE1872C8BACE}"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7">
            <a:extLst>
              <a:ext uri="{FF2B5EF4-FFF2-40B4-BE49-F238E27FC236}">
                <a16:creationId xmlns:a16="http://schemas.microsoft.com/office/drawing/2014/main" id="{806ABF61-979E-0D86-80F7-703BE066F465}"/>
              </a:ext>
            </a:extLst>
          </p:cNvPr>
          <p:cNvSpPr>
            <a:spLocks noGrp="1"/>
          </p:cNvSpPr>
          <p:nvPr>
            <p:ph type="body" sz="quarter" idx="14"/>
          </p:nvPr>
        </p:nvSpPr>
        <p:spPr>
          <a:xfrm>
            <a:off x="542926" y="2127600"/>
            <a:ext cx="10439299" cy="3736972"/>
          </a:xfrm>
        </p:spPr>
        <p:txBody>
          <a:bodyPr numCol="3" spcCol="360000"/>
          <a:lstStyle>
            <a:lvl1pPr marL="342900" indent="-342900">
              <a:buFont typeface="+mj-lt"/>
              <a:buAutoNum type="arabicPeriod"/>
              <a:defRPr/>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36691D1E-115F-E289-6D4B-91721FB73971}"/>
              </a:ext>
            </a:extLst>
          </p:cNvPr>
          <p:cNvSpPr>
            <a:spLocks noGrp="1"/>
          </p:cNvSpPr>
          <p:nvPr>
            <p:ph type="body" sz="quarter" idx="15"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7" name="Grafik 6">
            <a:extLst>
              <a:ext uri="{FF2B5EF4-FFF2-40B4-BE49-F238E27FC236}">
                <a16:creationId xmlns:a16="http://schemas.microsoft.com/office/drawing/2014/main" id="{B1146278-6EB7-EE98-8293-6A1D6382B3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561533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ktangel: enkelt hjørne afrundet 6">
            <a:extLst>
              <a:ext uri="{FF2B5EF4-FFF2-40B4-BE49-F238E27FC236}">
                <a16:creationId xmlns:a16="http://schemas.microsoft.com/office/drawing/2014/main" id="{748F59EC-D8A2-7D8F-6018-216FD8984D1B}"/>
              </a:ext>
            </a:extLst>
          </p:cNvPr>
          <p:cNvSpPr/>
          <p:nvPr userDrawn="1"/>
        </p:nvSpPr>
        <p:spPr>
          <a:xfrm rot="5400000">
            <a:off x="445415" y="-445417"/>
            <a:ext cx="6858000" cy="7748833"/>
          </a:xfrm>
          <a:prstGeom prst="round1Rect">
            <a:avLst>
              <a:gd name="adj" fmla="val 11993"/>
            </a:avLst>
          </a:prstGeom>
          <a:solidFill>
            <a:schemeClr val="accent3">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Grafik 8">
            <a:extLst>
              <a:ext uri="{FF2B5EF4-FFF2-40B4-BE49-F238E27FC236}">
                <a16:creationId xmlns:a16="http://schemas.microsoft.com/office/drawing/2014/main" id="{0EA8A3E3-0AE8-F906-A237-7077CA843E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1033" y="5056982"/>
            <a:ext cx="1323973" cy="1298512"/>
          </a:xfrm>
          <a:prstGeom prst="rect">
            <a:avLst/>
          </a:prstGeom>
        </p:spPr>
      </p:pic>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053" y="504887"/>
            <a:ext cx="1340593" cy="399600"/>
          </a:xfrm>
          <a:prstGeom prst="rect">
            <a:avLst/>
          </a:prstGeom>
        </p:spPr>
      </p:pic>
      <p:sp>
        <p:nvSpPr>
          <p:cNvPr id="5" name="Titel 7">
            <a:extLst>
              <a:ext uri="{FF2B5EF4-FFF2-40B4-BE49-F238E27FC236}">
                <a16:creationId xmlns:a16="http://schemas.microsoft.com/office/drawing/2014/main" id="{B951ED86-C3ED-8317-D1C6-E3C04AFDE88A}"/>
              </a:ext>
            </a:extLst>
          </p:cNvPr>
          <p:cNvSpPr>
            <a:spLocks noGrp="1"/>
          </p:cNvSpPr>
          <p:nvPr>
            <p:ph type="title"/>
          </p:nvPr>
        </p:nvSpPr>
        <p:spPr>
          <a:xfrm>
            <a:off x="540709" y="1456084"/>
            <a:ext cx="6774492" cy="1649066"/>
          </a:xfrm>
        </p:spPr>
        <p:txBody>
          <a:bodyPr wrap="square" anchor="t">
            <a:noAutofit/>
          </a:bodyPr>
          <a:lstStyle>
            <a:lvl1pPr>
              <a:lnSpc>
                <a:spcPts val="6300"/>
              </a:lnSpc>
              <a:defRPr sz="5200" b="0">
                <a:solidFill>
                  <a:schemeClr val="bg1"/>
                </a:solidFill>
              </a:defRPr>
            </a:lvl1pPr>
          </a:lstStyle>
          <a:p>
            <a:r>
              <a:rPr lang="da-DK"/>
              <a:t>Klik for at redigere titeltypografien i masteren</a:t>
            </a:r>
            <a:endParaRPr lang="da-DK" dirty="0"/>
          </a:p>
        </p:txBody>
      </p:sp>
      <p:sp>
        <p:nvSpPr>
          <p:cNvPr id="6" name="Pladsholder til tekst 9">
            <a:extLst>
              <a:ext uri="{FF2B5EF4-FFF2-40B4-BE49-F238E27FC236}">
                <a16:creationId xmlns:a16="http://schemas.microsoft.com/office/drawing/2014/main" id="{97345201-07A1-81FB-3DD8-5844C6254C51}"/>
              </a:ext>
            </a:extLst>
          </p:cNvPr>
          <p:cNvSpPr>
            <a:spLocks noGrp="1"/>
          </p:cNvSpPr>
          <p:nvPr>
            <p:ph type="body" sz="quarter" idx="13"/>
          </p:nvPr>
        </p:nvSpPr>
        <p:spPr>
          <a:xfrm>
            <a:off x="2235991" y="5750723"/>
            <a:ext cx="5079210" cy="990601"/>
          </a:xfrm>
        </p:spPr>
        <p:txBody>
          <a:bodyPr>
            <a:normAutofit/>
          </a:bodyPr>
          <a:lstStyle>
            <a:lvl1pPr marL="0" indent="0">
              <a:lnSpc>
                <a:spcPts val="2400"/>
              </a:lnSpc>
              <a:spcBef>
                <a:spcPts val="0"/>
              </a:spcBef>
              <a:spcAft>
                <a:spcPts val="0"/>
              </a:spcAft>
              <a:buNone/>
              <a:defRPr sz="2000">
                <a:solidFill>
                  <a:schemeClr val="bg1"/>
                </a:solidFill>
              </a:defRPr>
            </a:lvl1pPr>
          </a:lstStyle>
          <a:p>
            <a:pPr lvl="0"/>
            <a:r>
              <a:rPr lang="da-DK"/>
              <a:t>Rediger teksttypografien i masteren</a:t>
            </a:r>
          </a:p>
        </p:txBody>
      </p:sp>
    </p:spTree>
    <p:extLst>
      <p:ext uri="{BB962C8B-B14F-4D97-AF65-F5344CB8AC3E}">
        <p14:creationId xmlns:p14="http://schemas.microsoft.com/office/powerpoint/2010/main" val="148897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ekst i to spalter med tal 1">
    <p:spTree>
      <p:nvGrpSpPr>
        <p:cNvPr id="1" name=""/>
        <p:cNvGrpSpPr/>
        <p:nvPr/>
      </p:nvGrpSpPr>
      <p:grpSpPr>
        <a:xfrm>
          <a:off x="0" y="0"/>
          <a:ext cx="0" cy="0"/>
          <a:chOff x="0" y="0"/>
          <a:chExt cx="0" cy="0"/>
        </a:xfrm>
      </p:grpSpPr>
      <p:sp>
        <p:nvSpPr>
          <p:cNvPr id="9" name="Kombinationstegning: figur 8">
            <a:extLst>
              <a:ext uri="{FF2B5EF4-FFF2-40B4-BE49-F238E27FC236}">
                <a16:creationId xmlns:a16="http://schemas.microsoft.com/office/drawing/2014/main" id="{0C2D760E-9900-6C78-D9E8-11827BD5234F}"/>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F7DBFA34-7167-49D1-B940-C1EB2E532F71}"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8" name="Pladsholder til billede 7">
            <a:extLst>
              <a:ext uri="{FF2B5EF4-FFF2-40B4-BE49-F238E27FC236}">
                <a16:creationId xmlns:a16="http://schemas.microsoft.com/office/drawing/2014/main" id="{3C25311C-9D3F-E6EA-BC65-8047D22FD654}"/>
              </a:ext>
            </a:extLst>
          </p:cNvPr>
          <p:cNvSpPr>
            <a:spLocks noGrp="1"/>
          </p:cNvSpPr>
          <p:nvPr>
            <p:ph type="pic" sz="quarter" idx="15" hasCustomPrompt="1"/>
          </p:nvPr>
        </p:nvSpPr>
        <p:spPr>
          <a:xfrm>
            <a:off x="7757162" y="1321768"/>
            <a:ext cx="3793601" cy="5536232"/>
          </a:xfrm>
          <a:custGeom>
            <a:avLst/>
            <a:gdLst>
              <a:gd name="connsiteX0" fmla="*/ 0 w 3793601"/>
              <a:gd name="connsiteY0" fmla="*/ 0 h 5536232"/>
              <a:gd name="connsiteX1" fmla="*/ 2971121 w 3793601"/>
              <a:gd name="connsiteY1" fmla="*/ 0 h 5536232"/>
              <a:gd name="connsiteX2" fmla="*/ 3793601 w 3793601"/>
              <a:gd name="connsiteY2" fmla="*/ 822480 h 5536232"/>
              <a:gd name="connsiteX3" fmla="*/ 3793601 w 3793601"/>
              <a:gd name="connsiteY3" fmla="*/ 5536232 h 5536232"/>
              <a:gd name="connsiteX4" fmla="*/ 0 w 3793601"/>
              <a:gd name="connsiteY4" fmla="*/ 5536232 h 553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3601" h="5536232">
                <a:moveTo>
                  <a:pt x="0" y="0"/>
                </a:moveTo>
                <a:lnTo>
                  <a:pt x="2971121" y="0"/>
                </a:lnTo>
                <a:cubicBezTo>
                  <a:pt x="3425364" y="0"/>
                  <a:pt x="3793601" y="368237"/>
                  <a:pt x="3793601" y="822480"/>
                </a:cubicBezTo>
                <a:lnTo>
                  <a:pt x="3793601" y="5536232"/>
                </a:lnTo>
                <a:lnTo>
                  <a:pt x="0" y="5536232"/>
                </a:lnTo>
                <a:close/>
              </a:path>
            </a:pathLst>
          </a:custGeom>
          <a:blipFill>
            <a:blip r:embed="rId2" cstate="print">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da-DK" dirty="0"/>
              <a:t> </a:t>
            </a:r>
          </a:p>
        </p:txBody>
      </p:sp>
      <p:sp>
        <p:nvSpPr>
          <p:cNvPr id="10" name="Pladsholder til tekst 7">
            <a:extLst>
              <a:ext uri="{FF2B5EF4-FFF2-40B4-BE49-F238E27FC236}">
                <a16:creationId xmlns:a16="http://schemas.microsoft.com/office/drawing/2014/main" id="{FAC86F39-0333-CBC6-046D-F4696E41CE1D}"/>
              </a:ext>
            </a:extLst>
          </p:cNvPr>
          <p:cNvSpPr>
            <a:spLocks noGrp="1"/>
          </p:cNvSpPr>
          <p:nvPr>
            <p:ph type="body" sz="quarter" idx="14"/>
          </p:nvPr>
        </p:nvSpPr>
        <p:spPr>
          <a:xfrm>
            <a:off x="542926" y="2127600"/>
            <a:ext cx="6815817" cy="3736972"/>
          </a:xfrm>
        </p:spPr>
        <p:txBody>
          <a:bodyPr numCol="2" spcCol="360000"/>
          <a:lstStyle>
            <a:lvl1pPr marL="342900" indent="-342900">
              <a:buFont typeface="+mj-lt"/>
              <a:buAutoNum type="arabicPeriod"/>
              <a:defRPr/>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F9510A83-3D4C-664E-03F7-9BB36871CC89}"/>
              </a:ext>
            </a:extLst>
          </p:cNvPr>
          <p:cNvSpPr>
            <a:spLocks noGrp="1"/>
          </p:cNvSpPr>
          <p:nvPr>
            <p:ph type="body" sz="quarter" idx="16"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7" name="Grafik 6">
            <a:extLst>
              <a:ext uri="{FF2B5EF4-FFF2-40B4-BE49-F238E27FC236}">
                <a16:creationId xmlns:a16="http://schemas.microsoft.com/office/drawing/2014/main" id="{EC162515-1CEC-80CC-FE90-DA66A44488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2067151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ekst og diagram">
    <p:spTree>
      <p:nvGrpSpPr>
        <p:cNvPr id="1" name=""/>
        <p:cNvGrpSpPr/>
        <p:nvPr/>
      </p:nvGrpSpPr>
      <p:grpSpPr>
        <a:xfrm>
          <a:off x="0" y="0"/>
          <a:ext cx="0" cy="0"/>
          <a:chOff x="0" y="0"/>
          <a:chExt cx="0" cy="0"/>
        </a:xfrm>
      </p:grpSpPr>
      <p:sp>
        <p:nvSpPr>
          <p:cNvPr id="6" name="Kombinationstegning: figur 5">
            <a:extLst>
              <a:ext uri="{FF2B5EF4-FFF2-40B4-BE49-F238E27FC236}">
                <a16:creationId xmlns:a16="http://schemas.microsoft.com/office/drawing/2014/main" id="{DAE1868C-3F34-65CF-3E29-2C6DF54212F1}"/>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B6842948-5208-4CFD-8B78-85DE363A1F51}"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7" name="Pladsholder til tekst 6">
            <a:extLst>
              <a:ext uri="{FF2B5EF4-FFF2-40B4-BE49-F238E27FC236}">
                <a16:creationId xmlns:a16="http://schemas.microsoft.com/office/drawing/2014/main" id="{EE30405E-85DB-53B4-EB22-3045E29CD802}"/>
              </a:ext>
            </a:extLst>
          </p:cNvPr>
          <p:cNvSpPr>
            <a:spLocks noGrp="1"/>
          </p:cNvSpPr>
          <p:nvPr>
            <p:ph type="body" sz="quarter" idx="13"/>
          </p:nvPr>
        </p:nvSpPr>
        <p:spPr>
          <a:xfrm>
            <a:off x="542927" y="2127600"/>
            <a:ext cx="3230787" cy="3736972"/>
          </a:xfrm>
        </p:spPr>
        <p:txBody>
          <a:bodyPr numCol="1"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Pladsholder til diagram 9">
            <a:extLst>
              <a:ext uri="{FF2B5EF4-FFF2-40B4-BE49-F238E27FC236}">
                <a16:creationId xmlns:a16="http://schemas.microsoft.com/office/drawing/2014/main" id="{6FF9AED1-3830-998C-1901-F4D08980365C}"/>
              </a:ext>
            </a:extLst>
          </p:cNvPr>
          <p:cNvSpPr>
            <a:spLocks noGrp="1"/>
          </p:cNvSpPr>
          <p:nvPr>
            <p:ph type="chart" sz="quarter" idx="14"/>
          </p:nvPr>
        </p:nvSpPr>
        <p:spPr>
          <a:xfrm>
            <a:off x="4099490" y="2846292"/>
            <a:ext cx="3230788" cy="3018279"/>
          </a:xfrm>
        </p:spPr>
        <p:txBody>
          <a:bodyPr/>
          <a:lstStyle/>
          <a:p>
            <a:r>
              <a:rPr lang="da-DK"/>
              <a:t>Klik på ikonet for at tilføje et diagram</a:t>
            </a:r>
          </a:p>
        </p:txBody>
      </p:sp>
      <p:sp>
        <p:nvSpPr>
          <p:cNvPr id="11" name="Pladsholder til tekst 6">
            <a:extLst>
              <a:ext uri="{FF2B5EF4-FFF2-40B4-BE49-F238E27FC236}">
                <a16:creationId xmlns:a16="http://schemas.microsoft.com/office/drawing/2014/main" id="{6A5075BD-144A-C838-FD95-C7107D84233C}"/>
              </a:ext>
            </a:extLst>
          </p:cNvPr>
          <p:cNvSpPr>
            <a:spLocks noGrp="1"/>
          </p:cNvSpPr>
          <p:nvPr>
            <p:ph type="body" sz="quarter" idx="15"/>
          </p:nvPr>
        </p:nvSpPr>
        <p:spPr>
          <a:xfrm>
            <a:off x="4099490" y="2127600"/>
            <a:ext cx="3230787" cy="718693"/>
          </a:xfrm>
        </p:spPr>
        <p:txBody>
          <a:bodyPr numCol="1" spcCol="360000"/>
          <a:lstStyle>
            <a:lvl1pPr marL="0" indent="0">
              <a:buFont typeface="+mj-lt"/>
              <a:buNone/>
              <a:defRPr b="0"/>
            </a:lvl1pPr>
          </a:lstStyle>
          <a:p>
            <a:pPr lvl="0"/>
            <a:r>
              <a:rPr lang="da-DK"/>
              <a:t>Rediger teksttypografien i masteren</a:t>
            </a:r>
          </a:p>
        </p:txBody>
      </p:sp>
      <p:sp>
        <p:nvSpPr>
          <p:cNvPr id="8" name="Pladsholder til tekst 7">
            <a:extLst>
              <a:ext uri="{FF2B5EF4-FFF2-40B4-BE49-F238E27FC236}">
                <a16:creationId xmlns:a16="http://schemas.microsoft.com/office/drawing/2014/main" id="{7B758464-A71D-3A15-1612-91BCB6C1A09C}"/>
              </a:ext>
            </a:extLst>
          </p:cNvPr>
          <p:cNvSpPr>
            <a:spLocks noGrp="1"/>
          </p:cNvSpPr>
          <p:nvPr>
            <p:ph type="body" sz="quarter" idx="16"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sp>
        <p:nvSpPr>
          <p:cNvPr id="9" name="Pladsholder til tekst 6">
            <a:extLst>
              <a:ext uri="{FF2B5EF4-FFF2-40B4-BE49-F238E27FC236}">
                <a16:creationId xmlns:a16="http://schemas.microsoft.com/office/drawing/2014/main" id="{24E9E615-3E63-F683-63AD-1D3C064E7AD3}"/>
              </a:ext>
            </a:extLst>
          </p:cNvPr>
          <p:cNvSpPr>
            <a:spLocks noGrp="1"/>
          </p:cNvSpPr>
          <p:nvPr>
            <p:ph type="body" sz="quarter" idx="17"/>
          </p:nvPr>
        </p:nvSpPr>
        <p:spPr>
          <a:xfrm>
            <a:off x="7656053" y="2127600"/>
            <a:ext cx="3230787" cy="3736971"/>
          </a:xfrm>
        </p:spPr>
        <p:txBody>
          <a:bodyPr numCol="1" spcCol="360000"/>
          <a:lstStyle>
            <a:lvl1pPr marL="0" indent="0">
              <a:buFont typeface="+mj-lt"/>
              <a:buNone/>
              <a:defRPr b="0"/>
            </a:lvl1pPr>
          </a:lstStyle>
          <a:p>
            <a:pPr lvl="0"/>
            <a:r>
              <a:rPr lang="da-DK"/>
              <a:t>Rediger teksttypografien i masteren</a:t>
            </a:r>
          </a:p>
        </p:txBody>
      </p:sp>
      <p:pic>
        <p:nvPicPr>
          <p:cNvPr id="12" name="Grafik 11">
            <a:extLst>
              <a:ext uri="{FF2B5EF4-FFF2-40B4-BE49-F238E27FC236}">
                <a16:creationId xmlns:a16="http://schemas.microsoft.com/office/drawing/2014/main" id="{43DA1DCA-CEB9-E272-4C64-11407228B2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1541192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agrammer">
    <p:spTree>
      <p:nvGrpSpPr>
        <p:cNvPr id="1" name=""/>
        <p:cNvGrpSpPr/>
        <p:nvPr/>
      </p:nvGrpSpPr>
      <p:grpSpPr>
        <a:xfrm>
          <a:off x="0" y="0"/>
          <a:ext cx="0" cy="0"/>
          <a:chOff x="0" y="0"/>
          <a:chExt cx="0" cy="0"/>
        </a:xfrm>
      </p:grpSpPr>
      <p:sp>
        <p:nvSpPr>
          <p:cNvPr id="19" name="Kombinationstegning: figur 18">
            <a:extLst>
              <a:ext uri="{FF2B5EF4-FFF2-40B4-BE49-F238E27FC236}">
                <a16:creationId xmlns:a16="http://schemas.microsoft.com/office/drawing/2014/main" id="{5C85F0E4-828E-C569-93E2-D97BB5693E50}"/>
              </a:ext>
            </a:extLst>
          </p:cNvPr>
          <p:cNvSpPr/>
          <p:nvPr userDrawn="1"/>
        </p:nvSpPr>
        <p:spPr>
          <a:xfrm>
            <a:off x="1" y="1321768"/>
            <a:ext cx="11550761" cy="5536232"/>
          </a:xfrm>
          <a:custGeom>
            <a:avLst/>
            <a:gdLst>
              <a:gd name="connsiteX0" fmla="*/ 0 w 11550761"/>
              <a:gd name="connsiteY0" fmla="*/ 0 h 5536232"/>
              <a:gd name="connsiteX1" fmla="*/ 4692761 w 11550761"/>
              <a:gd name="connsiteY1" fmla="*/ 0 h 5536232"/>
              <a:gd name="connsiteX2" fmla="*/ 6035520 w 11550761"/>
              <a:gd name="connsiteY2" fmla="*/ 0 h 5536232"/>
              <a:gd name="connsiteX3" fmla="*/ 10728281 w 11550761"/>
              <a:gd name="connsiteY3" fmla="*/ 0 h 5536232"/>
              <a:gd name="connsiteX4" fmla="*/ 11550761 w 11550761"/>
              <a:gd name="connsiteY4" fmla="*/ 822480 h 5536232"/>
              <a:gd name="connsiteX5" fmla="*/ 11550761 w 11550761"/>
              <a:gd name="connsiteY5" fmla="*/ 5536232 h 5536232"/>
              <a:gd name="connsiteX6" fmla="*/ 0 w 11550761"/>
              <a:gd name="connsiteY6" fmla="*/ 5536232 h 5536232"/>
              <a:gd name="connsiteX7" fmla="*/ 0 w 11550761"/>
              <a:gd name="connsiteY7" fmla="*/ 0 h 55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0761" h="5536232">
                <a:moveTo>
                  <a:pt x="0" y="0"/>
                </a:moveTo>
                <a:lnTo>
                  <a:pt x="4692761" y="0"/>
                </a:lnTo>
                <a:lnTo>
                  <a:pt x="6035520" y="0"/>
                </a:lnTo>
                <a:lnTo>
                  <a:pt x="10728281" y="0"/>
                </a:lnTo>
                <a:cubicBezTo>
                  <a:pt x="11182524" y="0"/>
                  <a:pt x="11550761" y="368237"/>
                  <a:pt x="11550761" y="822480"/>
                </a:cubicBezTo>
                <a:lnTo>
                  <a:pt x="11550761" y="5536232"/>
                </a:lnTo>
                <a:lnTo>
                  <a:pt x="0" y="5536232"/>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10" name="Pladsholder til diagram 9">
            <a:extLst>
              <a:ext uri="{FF2B5EF4-FFF2-40B4-BE49-F238E27FC236}">
                <a16:creationId xmlns:a16="http://schemas.microsoft.com/office/drawing/2014/main" id="{6FF9AED1-3830-998C-1901-F4D08980365C}"/>
              </a:ext>
            </a:extLst>
          </p:cNvPr>
          <p:cNvSpPr>
            <a:spLocks noGrp="1"/>
          </p:cNvSpPr>
          <p:nvPr>
            <p:ph type="chart" sz="quarter" idx="14"/>
          </p:nvPr>
        </p:nvSpPr>
        <p:spPr>
          <a:xfrm>
            <a:off x="542927" y="2854174"/>
            <a:ext cx="3317873" cy="2508402"/>
          </a:xfrm>
        </p:spPr>
        <p:txBody>
          <a:bodyPr/>
          <a:lstStyle/>
          <a:p>
            <a:r>
              <a:rPr lang="da-DK"/>
              <a:t>Klik på ikonet for at tilføje et diagram</a:t>
            </a:r>
            <a:endParaRPr lang="da-DK" dirty="0"/>
          </a:p>
        </p:txBody>
      </p:sp>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98F126B1-8BC7-44E6-ACAD-C2DA6D6D297F}"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diagram 9">
            <a:extLst>
              <a:ext uri="{FF2B5EF4-FFF2-40B4-BE49-F238E27FC236}">
                <a16:creationId xmlns:a16="http://schemas.microsoft.com/office/drawing/2014/main" id="{E4AE2573-3DEC-EA45-EAFB-69D0233CD0AA}"/>
              </a:ext>
            </a:extLst>
          </p:cNvPr>
          <p:cNvSpPr>
            <a:spLocks noGrp="1"/>
          </p:cNvSpPr>
          <p:nvPr>
            <p:ph type="chart" sz="quarter" idx="15"/>
          </p:nvPr>
        </p:nvSpPr>
        <p:spPr>
          <a:xfrm>
            <a:off x="4092577" y="2854174"/>
            <a:ext cx="3317873" cy="2508402"/>
          </a:xfrm>
        </p:spPr>
        <p:txBody>
          <a:bodyPr/>
          <a:lstStyle/>
          <a:p>
            <a:r>
              <a:rPr lang="da-DK"/>
              <a:t>Klik på ikonet for at tilføje et diagram</a:t>
            </a:r>
            <a:endParaRPr lang="da-DK" dirty="0"/>
          </a:p>
        </p:txBody>
      </p:sp>
      <p:sp>
        <p:nvSpPr>
          <p:cNvPr id="11" name="Pladsholder til diagram 9">
            <a:extLst>
              <a:ext uri="{FF2B5EF4-FFF2-40B4-BE49-F238E27FC236}">
                <a16:creationId xmlns:a16="http://schemas.microsoft.com/office/drawing/2014/main" id="{95F16F0C-C2A0-7373-E5E6-7200E2B9E151}"/>
              </a:ext>
            </a:extLst>
          </p:cNvPr>
          <p:cNvSpPr>
            <a:spLocks noGrp="1"/>
          </p:cNvSpPr>
          <p:nvPr>
            <p:ph type="chart" sz="quarter" idx="16"/>
          </p:nvPr>
        </p:nvSpPr>
        <p:spPr>
          <a:xfrm>
            <a:off x="7642227" y="2854174"/>
            <a:ext cx="3317873" cy="2508402"/>
          </a:xfrm>
        </p:spPr>
        <p:txBody>
          <a:bodyPr/>
          <a:lstStyle/>
          <a:p>
            <a:r>
              <a:rPr lang="da-DK"/>
              <a:t>Klik på ikonet for at tilføje et diagram</a:t>
            </a:r>
            <a:endParaRPr lang="da-DK" dirty="0"/>
          </a:p>
        </p:txBody>
      </p:sp>
      <p:sp>
        <p:nvSpPr>
          <p:cNvPr id="12" name="Pladsholder til tekst 6">
            <a:extLst>
              <a:ext uri="{FF2B5EF4-FFF2-40B4-BE49-F238E27FC236}">
                <a16:creationId xmlns:a16="http://schemas.microsoft.com/office/drawing/2014/main" id="{74D8CA32-CBE7-BF86-4CC4-35E27F4F7639}"/>
              </a:ext>
            </a:extLst>
          </p:cNvPr>
          <p:cNvSpPr>
            <a:spLocks noGrp="1"/>
          </p:cNvSpPr>
          <p:nvPr>
            <p:ph type="body" sz="quarter" idx="17"/>
          </p:nvPr>
        </p:nvSpPr>
        <p:spPr>
          <a:xfrm>
            <a:off x="550863" y="2127600"/>
            <a:ext cx="3317873" cy="718693"/>
          </a:xfrm>
        </p:spPr>
        <p:txBody>
          <a:bodyPr numCol="1" spcCol="360000"/>
          <a:lstStyle>
            <a:lvl1pPr marL="0" indent="0">
              <a:buFont typeface="+mj-lt"/>
              <a:buNone/>
              <a:defRPr b="0"/>
            </a:lvl1pPr>
          </a:lstStyle>
          <a:p>
            <a:pPr lvl="0"/>
            <a:r>
              <a:rPr lang="da-DK"/>
              <a:t>Rediger teksttypografien i masteren</a:t>
            </a:r>
          </a:p>
        </p:txBody>
      </p:sp>
      <p:sp>
        <p:nvSpPr>
          <p:cNvPr id="13" name="Pladsholder til tekst 6">
            <a:extLst>
              <a:ext uri="{FF2B5EF4-FFF2-40B4-BE49-F238E27FC236}">
                <a16:creationId xmlns:a16="http://schemas.microsoft.com/office/drawing/2014/main" id="{C5C9D80C-EFF8-32AB-599E-F149FE9AEB75}"/>
              </a:ext>
            </a:extLst>
          </p:cNvPr>
          <p:cNvSpPr>
            <a:spLocks noGrp="1"/>
          </p:cNvSpPr>
          <p:nvPr>
            <p:ph type="body" sz="quarter" idx="18"/>
          </p:nvPr>
        </p:nvSpPr>
        <p:spPr>
          <a:xfrm>
            <a:off x="4098984" y="2127600"/>
            <a:ext cx="3317873" cy="718693"/>
          </a:xfrm>
        </p:spPr>
        <p:txBody>
          <a:bodyPr numCol="1" spcCol="360000"/>
          <a:lstStyle>
            <a:lvl1pPr marL="0" indent="0">
              <a:buFont typeface="+mj-lt"/>
              <a:buNone/>
              <a:defRPr b="0"/>
            </a:lvl1pPr>
          </a:lstStyle>
          <a:p>
            <a:pPr lvl="0"/>
            <a:r>
              <a:rPr lang="da-DK"/>
              <a:t>Rediger teksttypografien i masteren</a:t>
            </a:r>
          </a:p>
        </p:txBody>
      </p:sp>
      <p:sp>
        <p:nvSpPr>
          <p:cNvPr id="14" name="Pladsholder til tekst 6">
            <a:extLst>
              <a:ext uri="{FF2B5EF4-FFF2-40B4-BE49-F238E27FC236}">
                <a16:creationId xmlns:a16="http://schemas.microsoft.com/office/drawing/2014/main" id="{51582609-E234-FDE0-453D-851895860D5E}"/>
              </a:ext>
            </a:extLst>
          </p:cNvPr>
          <p:cNvSpPr>
            <a:spLocks noGrp="1"/>
          </p:cNvSpPr>
          <p:nvPr>
            <p:ph type="body" sz="quarter" idx="19"/>
          </p:nvPr>
        </p:nvSpPr>
        <p:spPr>
          <a:xfrm>
            <a:off x="7647105" y="2127600"/>
            <a:ext cx="3317873" cy="718693"/>
          </a:xfrm>
        </p:spPr>
        <p:txBody>
          <a:bodyPr numCol="1" spcCol="360000"/>
          <a:lstStyle>
            <a:lvl1pPr marL="0" indent="0">
              <a:buFont typeface="+mj-lt"/>
              <a:buNone/>
              <a:defRPr b="0"/>
            </a:lvl1pPr>
          </a:lstStyle>
          <a:p>
            <a:pPr lvl="0"/>
            <a:r>
              <a:rPr lang="da-DK"/>
              <a:t>Rediger teksttypografien i masteren</a:t>
            </a:r>
          </a:p>
        </p:txBody>
      </p:sp>
      <p:sp>
        <p:nvSpPr>
          <p:cNvPr id="7" name="Pladsholder til tekst 7">
            <a:extLst>
              <a:ext uri="{FF2B5EF4-FFF2-40B4-BE49-F238E27FC236}">
                <a16:creationId xmlns:a16="http://schemas.microsoft.com/office/drawing/2014/main" id="{10313766-A3F7-E3FE-A506-E54853383B52}"/>
              </a:ext>
            </a:extLst>
          </p:cNvPr>
          <p:cNvSpPr>
            <a:spLocks noGrp="1"/>
          </p:cNvSpPr>
          <p:nvPr>
            <p:ph type="body" sz="quarter" idx="20"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sp>
        <p:nvSpPr>
          <p:cNvPr id="16" name="Pladsholder til tekst 6">
            <a:extLst>
              <a:ext uri="{FF2B5EF4-FFF2-40B4-BE49-F238E27FC236}">
                <a16:creationId xmlns:a16="http://schemas.microsoft.com/office/drawing/2014/main" id="{15C8A59C-BA1F-3828-13BC-0449361243C5}"/>
              </a:ext>
            </a:extLst>
          </p:cNvPr>
          <p:cNvSpPr>
            <a:spLocks noGrp="1"/>
          </p:cNvSpPr>
          <p:nvPr>
            <p:ph type="body" sz="quarter" idx="21"/>
          </p:nvPr>
        </p:nvSpPr>
        <p:spPr>
          <a:xfrm>
            <a:off x="550863" y="5488051"/>
            <a:ext cx="3317873" cy="718693"/>
          </a:xfrm>
        </p:spPr>
        <p:txBody>
          <a:bodyPr numCol="1" spcCol="360000"/>
          <a:lstStyle>
            <a:lvl1pPr marL="0" indent="0">
              <a:buFont typeface="+mj-lt"/>
              <a:buNone/>
              <a:defRPr b="0"/>
            </a:lvl1pPr>
          </a:lstStyle>
          <a:p>
            <a:pPr lvl="0"/>
            <a:r>
              <a:rPr lang="da-DK"/>
              <a:t>Rediger teksttypografien i masteren</a:t>
            </a:r>
          </a:p>
        </p:txBody>
      </p:sp>
      <p:sp>
        <p:nvSpPr>
          <p:cNvPr id="17" name="Pladsholder til tekst 6">
            <a:extLst>
              <a:ext uri="{FF2B5EF4-FFF2-40B4-BE49-F238E27FC236}">
                <a16:creationId xmlns:a16="http://schemas.microsoft.com/office/drawing/2014/main" id="{E8D84C18-B35A-81C2-702B-92001EB19188}"/>
              </a:ext>
            </a:extLst>
          </p:cNvPr>
          <p:cNvSpPr>
            <a:spLocks noGrp="1"/>
          </p:cNvSpPr>
          <p:nvPr>
            <p:ph type="body" sz="quarter" idx="22"/>
          </p:nvPr>
        </p:nvSpPr>
        <p:spPr>
          <a:xfrm>
            <a:off x="4098984" y="5488051"/>
            <a:ext cx="3317873" cy="718693"/>
          </a:xfrm>
        </p:spPr>
        <p:txBody>
          <a:bodyPr numCol="1" spcCol="360000"/>
          <a:lstStyle>
            <a:lvl1pPr marL="0" indent="0">
              <a:buFont typeface="+mj-lt"/>
              <a:buNone/>
              <a:defRPr b="0"/>
            </a:lvl1pPr>
          </a:lstStyle>
          <a:p>
            <a:pPr lvl="0"/>
            <a:r>
              <a:rPr lang="da-DK"/>
              <a:t>Rediger teksttypografien i masteren</a:t>
            </a:r>
          </a:p>
        </p:txBody>
      </p:sp>
      <p:sp>
        <p:nvSpPr>
          <p:cNvPr id="18" name="Pladsholder til tekst 6">
            <a:extLst>
              <a:ext uri="{FF2B5EF4-FFF2-40B4-BE49-F238E27FC236}">
                <a16:creationId xmlns:a16="http://schemas.microsoft.com/office/drawing/2014/main" id="{CF16A090-8CD3-1A7B-6183-B379B5B58D50}"/>
              </a:ext>
            </a:extLst>
          </p:cNvPr>
          <p:cNvSpPr>
            <a:spLocks noGrp="1"/>
          </p:cNvSpPr>
          <p:nvPr>
            <p:ph type="body" sz="quarter" idx="23"/>
          </p:nvPr>
        </p:nvSpPr>
        <p:spPr>
          <a:xfrm>
            <a:off x="7647105" y="5488051"/>
            <a:ext cx="3317873" cy="718693"/>
          </a:xfrm>
        </p:spPr>
        <p:txBody>
          <a:bodyPr numCol="1" spcCol="360000"/>
          <a:lstStyle>
            <a:lvl1pPr marL="0" indent="0">
              <a:buFont typeface="+mj-lt"/>
              <a:buNone/>
              <a:defRPr b="0"/>
            </a:lvl1pPr>
          </a:lstStyle>
          <a:p>
            <a:pPr lvl="0"/>
            <a:r>
              <a:rPr lang="da-DK"/>
              <a:t>Rediger teksttypografien i masteren</a:t>
            </a:r>
          </a:p>
        </p:txBody>
      </p:sp>
      <p:pic>
        <p:nvPicPr>
          <p:cNvPr id="6" name="Grafik 5">
            <a:extLst>
              <a:ext uri="{FF2B5EF4-FFF2-40B4-BE49-F238E27FC236}">
                <a16:creationId xmlns:a16="http://schemas.microsoft.com/office/drawing/2014/main" id="{97CEA0EC-5796-97F5-E0AC-311DFA790E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21802952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EDD2CB47-EC42-4446-B2DB-215C541E24CA}"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6">
            <a:extLst>
              <a:ext uri="{FF2B5EF4-FFF2-40B4-BE49-F238E27FC236}">
                <a16:creationId xmlns:a16="http://schemas.microsoft.com/office/drawing/2014/main" id="{3FED355D-8810-C2B9-003D-DE75314E4E26}"/>
              </a:ext>
            </a:extLst>
          </p:cNvPr>
          <p:cNvSpPr>
            <a:spLocks noGrp="1"/>
          </p:cNvSpPr>
          <p:nvPr>
            <p:ph type="body" sz="quarter" idx="13"/>
          </p:nvPr>
        </p:nvSpPr>
        <p:spPr>
          <a:xfrm>
            <a:off x="542927" y="1257818"/>
            <a:ext cx="10439300" cy="5206873"/>
          </a:xfrm>
        </p:spPr>
        <p:txBody>
          <a:bodyPr numCol="1"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FFE43AAE-E438-09EB-F377-E606AAB04537}"/>
              </a:ext>
            </a:extLst>
          </p:cNvPr>
          <p:cNvSpPr>
            <a:spLocks noGrp="1"/>
          </p:cNvSpPr>
          <p:nvPr>
            <p:ph type="body" sz="quarter" idx="14"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spTree>
    <p:extLst>
      <p:ext uri="{BB962C8B-B14F-4D97-AF65-F5344CB8AC3E}">
        <p14:creationId xmlns:p14="http://schemas.microsoft.com/office/powerpoint/2010/main" val="1882033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ekst farvet baggrund">
    <p:bg>
      <p:bgPr>
        <a:solidFill>
          <a:schemeClr val="accent6"/>
        </a:solidFill>
        <a:effectLst/>
      </p:bgPr>
    </p:bg>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70D4B1A4-5A0C-4328-AED4-7B5DD490AFE9}"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9" name="Pladsholder til tekst 6">
            <a:extLst>
              <a:ext uri="{FF2B5EF4-FFF2-40B4-BE49-F238E27FC236}">
                <a16:creationId xmlns:a16="http://schemas.microsoft.com/office/drawing/2014/main" id="{3FED355D-8810-C2B9-003D-DE75314E4E26}"/>
              </a:ext>
            </a:extLst>
          </p:cNvPr>
          <p:cNvSpPr>
            <a:spLocks noGrp="1"/>
          </p:cNvSpPr>
          <p:nvPr>
            <p:ph type="body" sz="quarter" idx="13"/>
          </p:nvPr>
        </p:nvSpPr>
        <p:spPr>
          <a:xfrm>
            <a:off x="542927" y="1256400"/>
            <a:ext cx="10439300" cy="5206873"/>
          </a:xfrm>
        </p:spPr>
        <p:txBody>
          <a:bodyPr numCol="1"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tekst 7">
            <a:extLst>
              <a:ext uri="{FF2B5EF4-FFF2-40B4-BE49-F238E27FC236}">
                <a16:creationId xmlns:a16="http://schemas.microsoft.com/office/drawing/2014/main" id="{C3529BB8-2B23-CA4C-AFFF-D8CA15976169}"/>
              </a:ext>
            </a:extLst>
          </p:cNvPr>
          <p:cNvSpPr>
            <a:spLocks noGrp="1"/>
          </p:cNvSpPr>
          <p:nvPr>
            <p:ph type="body" sz="quarter" idx="14"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pic>
        <p:nvPicPr>
          <p:cNvPr id="7" name="Grafik 6">
            <a:extLst>
              <a:ext uri="{FF2B5EF4-FFF2-40B4-BE49-F238E27FC236}">
                <a16:creationId xmlns:a16="http://schemas.microsoft.com/office/drawing/2014/main" id="{21025456-8E26-4794-EC98-6CA57080B2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28191086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lank kun overskrift">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BB083001-C319-4D82-80FB-77D746DD6504}"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pic>
        <p:nvPicPr>
          <p:cNvPr id="6" name="Grafik 5">
            <a:extLst>
              <a:ext uri="{FF2B5EF4-FFF2-40B4-BE49-F238E27FC236}">
                <a16:creationId xmlns:a16="http://schemas.microsoft.com/office/drawing/2014/main" id="{847B64CA-9025-7C76-02A9-62BAF6A4FEF0}"/>
              </a:ext>
            </a:extLst>
          </p:cNvPr>
          <p:cNvPicPr>
            <a:picLocks noChangeAspect="1"/>
          </p:cNvPicPr>
          <p:nvPr userDrawn="1"/>
        </p:nvPicPr>
        <p:blipFill>
          <a:blip r:embed="rId2">
            <a:extLst>
              <a:ext uri="{96DAC541-7B7A-43D3-8B79-37D633B846F1}">
                <asvg:svgBlip xmlns:asvg="http://schemas.microsoft.com/office/drawing/2016/SVG/main" r:embed="rId3"/>
              </a:ext>
            </a:extLst>
          </a:blip>
          <a:srcRect r="25147"/>
          <a:stretch/>
        </p:blipFill>
        <p:spPr>
          <a:xfrm>
            <a:off x="8796653" y="1659105"/>
            <a:ext cx="3395347" cy="4448762"/>
          </a:xfrm>
          <a:prstGeom prst="rect">
            <a:avLst/>
          </a:prstGeom>
        </p:spPr>
      </p:pic>
      <p:sp>
        <p:nvSpPr>
          <p:cNvPr id="9" name="Pladsholder til tekst 6">
            <a:extLst>
              <a:ext uri="{FF2B5EF4-FFF2-40B4-BE49-F238E27FC236}">
                <a16:creationId xmlns:a16="http://schemas.microsoft.com/office/drawing/2014/main" id="{3FED355D-8810-C2B9-003D-DE75314E4E26}"/>
              </a:ext>
            </a:extLst>
          </p:cNvPr>
          <p:cNvSpPr>
            <a:spLocks noGrp="1"/>
          </p:cNvSpPr>
          <p:nvPr>
            <p:ph type="body" sz="quarter" idx="13"/>
          </p:nvPr>
        </p:nvSpPr>
        <p:spPr>
          <a:xfrm>
            <a:off x="542927" y="1256400"/>
            <a:ext cx="10439300" cy="4944375"/>
          </a:xfrm>
        </p:spPr>
        <p:txBody>
          <a:bodyPr numCol="3" spcCol="360000"/>
          <a:lstStyle>
            <a:lvl1pPr marL="0" indent="0">
              <a:buFont typeface="+mj-lt"/>
              <a:buNone/>
              <a:defRPr b="0"/>
            </a:lvl1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Pladsholder til tekst 7">
            <a:extLst>
              <a:ext uri="{FF2B5EF4-FFF2-40B4-BE49-F238E27FC236}">
                <a16:creationId xmlns:a16="http://schemas.microsoft.com/office/drawing/2014/main" id="{70705ADF-58A5-9BAC-F238-504B19934EDF}"/>
              </a:ext>
            </a:extLst>
          </p:cNvPr>
          <p:cNvSpPr>
            <a:spLocks noGrp="1"/>
          </p:cNvSpPr>
          <p:nvPr>
            <p:ph type="body" sz="quarter" idx="14"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spTree>
    <p:extLst>
      <p:ext uri="{BB962C8B-B14F-4D97-AF65-F5344CB8AC3E}">
        <p14:creationId xmlns:p14="http://schemas.microsoft.com/office/powerpoint/2010/main" val="27699592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kun overskrift">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EDFB491-6B5F-59F8-20FF-7A523FADFA96}"/>
              </a:ext>
            </a:extLst>
          </p:cNvPr>
          <p:cNvSpPr>
            <a:spLocks noGrp="1"/>
          </p:cNvSpPr>
          <p:nvPr>
            <p:ph type="dt" sz="half" idx="10"/>
          </p:nvPr>
        </p:nvSpPr>
        <p:spPr/>
        <p:txBody>
          <a:bodyPr/>
          <a:lstStyle/>
          <a:p>
            <a:fld id="{E996E65C-6484-4E2E-B331-E85CC83CAC91}" type="datetime1">
              <a:rPr lang="da-DK" smtClean="0"/>
              <a:t>23-05-2025</a:t>
            </a:fld>
            <a:endParaRPr lang="da-DK"/>
          </a:p>
        </p:txBody>
      </p:sp>
      <p:sp>
        <p:nvSpPr>
          <p:cNvPr id="3" name="Pladsholder til sidefod 2">
            <a:extLst>
              <a:ext uri="{FF2B5EF4-FFF2-40B4-BE49-F238E27FC236}">
                <a16:creationId xmlns:a16="http://schemas.microsoft.com/office/drawing/2014/main" id="{F36CAC3A-1C01-626B-46C1-7ACFA028227F}"/>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15008547-A37D-8E09-3BB9-3C3EA15F474B}"/>
              </a:ext>
            </a:extLst>
          </p:cNvPr>
          <p:cNvSpPr>
            <a:spLocks noGrp="1"/>
          </p:cNvSpPr>
          <p:nvPr>
            <p:ph type="sldNum" sz="quarter" idx="12"/>
          </p:nvPr>
        </p:nvSpPr>
        <p:spPr/>
        <p:txBody>
          <a:bodyPr/>
          <a:lstStyle/>
          <a:p>
            <a:fld id="{15B68EBF-68D0-4C65-A5A0-9AF2BF6CD718}" type="slidenum">
              <a:rPr lang="da-DK" smtClean="0"/>
              <a:t>‹nr.›</a:t>
            </a:fld>
            <a:endParaRPr lang="da-DK"/>
          </a:p>
        </p:txBody>
      </p:sp>
      <p:sp>
        <p:nvSpPr>
          <p:cNvPr id="5" name="Titel 4">
            <a:extLst>
              <a:ext uri="{FF2B5EF4-FFF2-40B4-BE49-F238E27FC236}">
                <a16:creationId xmlns:a16="http://schemas.microsoft.com/office/drawing/2014/main" id="{F9F1C6FD-7C84-E759-7F6F-A7F98593D14C}"/>
              </a:ext>
            </a:extLst>
          </p:cNvPr>
          <p:cNvSpPr>
            <a:spLocks noGrp="1"/>
          </p:cNvSpPr>
          <p:nvPr>
            <p:ph type="title"/>
          </p:nvPr>
        </p:nvSpPr>
        <p:spPr>
          <a:xfrm>
            <a:off x="542927" y="331200"/>
            <a:ext cx="8638780" cy="651660"/>
          </a:xfrm>
        </p:spPr>
        <p:txBody>
          <a:bodyPr/>
          <a:lstStyle/>
          <a:p>
            <a:r>
              <a:rPr lang="da-DK"/>
              <a:t>Klik for at redigere titeltypografien i masteren</a:t>
            </a:r>
            <a:endParaRPr lang="da-DK" dirty="0"/>
          </a:p>
        </p:txBody>
      </p:sp>
      <p:sp>
        <p:nvSpPr>
          <p:cNvPr id="6" name="Pladsholder til tekst 7">
            <a:extLst>
              <a:ext uri="{FF2B5EF4-FFF2-40B4-BE49-F238E27FC236}">
                <a16:creationId xmlns:a16="http://schemas.microsoft.com/office/drawing/2014/main" id="{6F502A88-CA79-C9BD-D9BB-C597BD9FAA9E}"/>
              </a:ext>
            </a:extLst>
          </p:cNvPr>
          <p:cNvSpPr>
            <a:spLocks noGrp="1"/>
          </p:cNvSpPr>
          <p:nvPr>
            <p:ph type="body" sz="quarter" idx="14" hasCustomPrompt="1"/>
          </p:nvPr>
        </p:nvSpPr>
        <p:spPr>
          <a:xfrm>
            <a:off x="995205" y="6332219"/>
            <a:ext cx="403860" cy="363600"/>
          </a:xfrm>
        </p:spPr>
        <p:txBody>
          <a:bodyPr vert="horz" lIns="0" tIns="45720" rIns="91440" bIns="45720" rtlCol="0" anchor="ctr"/>
          <a:lstStyle>
            <a:lvl1pPr marL="0" indent="0">
              <a:lnSpc>
                <a:spcPct val="100000"/>
              </a:lnSpc>
              <a:spcAft>
                <a:spcPts val="0"/>
              </a:spcAft>
              <a:buNone/>
              <a:defRPr lang="en-US" sz="1000" dirty="0"/>
            </a:lvl1pPr>
          </a:lstStyle>
          <a:p>
            <a:pPr marL="0" lvl="0"/>
            <a:r>
              <a:rPr lang="da-DK" dirty="0"/>
              <a:t>Side</a:t>
            </a:r>
            <a:endParaRPr lang="en-US" dirty="0"/>
          </a:p>
        </p:txBody>
      </p:sp>
    </p:spTree>
    <p:extLst>
      <p:ext uri="{BB962C8B-B14F-4D97-AF65-F5344CB8AC3E}">
        <p14:creationId xmlns:p14="http://schemas.microsoft.com/office/powerpoint/2010/main" val="27154420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Afslutning">
    <p:bg>
      <p:bgPr>
        <a:solidFill>
          <a:schemeClr val="accent1"/>
        </a:solidFill>
        <a:effectLst/>
      </p:bgPr>
    </p:bg>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0B61006B-9062-2F2E-0012-0462E1231D36}"/>
              </a:ext>
            </a:extLst>
          </p:cNvPr>
          <p:cNvSpPr>
            <a:spLocks noGrp="1"/>
          </p:cNvSpPr>
          <p:nvPr>
            <p:ph type="title"/>
          </p:nvPr>
        </p:nvSpPr>
        <p:spPr>
          <a:xfrm>
            <a:off x="540708" y="1401384"/>
            <a:ext cx="8056537" cy="1649066"/>
          </a:xfrm>
        </p:spPr>
        <p:txBody>
          <a:bodyPr wrap="square" anchor="t">
            <a:noAutofit/>
          </a:bodyPr>
          <a:lstStyle>
            <a:lvl1pPr>
              <a:lnSpc>
                <a:spcPts val="7800"/>
              </a:lnSpc>
              <a:defRPr sz="6800" b="0">
                <a:solidFill>
                  <a:schemeClr val="bg1"/>
                </a:solidFill>
              </a:defRPr>
            </a:lvl1pPr>
          </a:lstStyle>
          <a:p>
            <a:r>
              <a:rPr lang="da-DK"/>
              <a:t>Klik for at redigere titeltypografien i masteren</a:t>
            </a:r>
            <a:endParaRPr lang="da-DK" dirty="0"/>
          </a:p>
        </p:txBody>
      </p:sp>
      <p:pic>
        <p:nvPicPr>
          <p:cNvPr id="9" name="Grafik 8">
            <a:extLst>
              <a:ext uri="{FF2B5EF4-FFF2-40B4-BE49-F238E27FC236}">
                <a16:creationId xmlns:a16="http://schemas.microsoft.com/office/drawing/2014/main" id="{0EA8A3E3-0AE8-F906-A237-7077CA843E32}"/>
              </a:ext>
            </a:extLst>
          </p:cNvPr>
          <p:cNvPicPr>
            <a:picLocks noChangeAspect="1"/>
          </p:cNvPicPr>
          <p:nvPr userDrawn="1"/>
        </p:nvPicPr>
        <p:blipFill>
          <a:blip r:embed="rId2">
            <a:extLst>
              <a:ext uri="{96DAC541-7B7A-43D3-8B79-37D633B846F1}">
                <asvg:svgBlip xmlns:asvg="http://schemas.microsoft.com/office/drawing/2016/SVG/main" r:embed="rId3"/>
              </a:ext>
            </a:extLst>
          </a:blip>
          <a:srcRect r="25695"/>
          <a:stretch/>
        </p:blipFill>
        <p:spPr>
          <a:xfrm>
            <a:off x="7724773" y="498160"/>
            <a:ext cx="4467227" cy="5896378"/>
          </a:xfrm>
          <a:prstGeom prst="rect">
            <a:avLst/>
          </a:prstGeom>
        </p:spPr>
      </p:pic>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4053" y="504887"/>
            <a:ext cx="1340593" cy="399600"/>
          </a:xfrm>
          <a:prstGeom prst="rect">
            <a:avLst/>
          </a:prstGeom>
        </p:spPr>
      </p:pic>
      <p:sp>
        <p:nvSpPr>
          <p:cNvPr id="7" name="Tekstfelt 6">
            <a:extLst>
              <a:ext uri="{FF2B5EF4-FFF2-40B4-BE49-F238E27FC236}">
                <a16:creationId xmlns:a16="http://schemas.microsoft.com/office/drawing/2014/main" id="{1808F7F1-D729-BCE9-E4E0-93E841D18E04}"/>
              </a:ext>
            </a:extLst>
          </p:cNvPr>
          <p:cNvSpPr txBox="1"/>
          <p:nvPr userDrawn="1"/>
        </p:nvSpPr>
        <p:spPr>
          <a:xfrm>
            <a:off x="540709" y="6003502"/>
            <a:ext cx="1518364" cy="400110"/>
          </a:xfrm>
          <a:prstGeom prst="rect">
            <a:avLst/>
          </a:prstGeom>
          <a:noFill/>
        </p:spPr>
        <p:txBody>
          <a:bodyPr wrap="none" rtlCol="0">
            <a:spAutoFit/>
          </a:bodyPr>
          <a:lstStyle/>
          <a:p>
            <a:r>
              <a:rPr lang="da-DK" sz="2000" dirty="0">
                <a:solidFill>
                  <a:schemeClr val="bg1"/>
                </a:solidFill>
              </a:rPr>
              <a:t>www.sik.dk</a:t>
            </a:r>
          </a:p>
        </p:txBody>
      </p:sp>
    </p:spTree>
    <p:extLst>
      <p:ext uri="{BB962C8B-B14F-4D97-AF65-F5344CB8AC3E}">
        <p14:creationId xmlns:p14="http://schemas.microsoft.com/office/powerpoint/2010/main" val="616711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reaker 1">
    <p:bg>
      <p:bgPr>
        <a:solidFill>
          <a:schemeClr val="accent1"/>
        </a:solidFill>
        <a:effectLst/>
      </p:bgPr>
    </p:bg>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0B61006B-9062-2F2E-0012-0462E1231D36}"/>
              </a:ext>
            </a:extLst>
          </p:cNvPr>
          <p:cNvSpPr>
            <a:spLocks noGrp="1"/>
          </p:cNvSpPr>
          <p:nvPr>
            <p:ph type="title"/>
          </p:nvPr>
        </p:nvSpPr>
        <p:spPr>
          <a:xfrm>
            <a:off x="540709" y="1458000"/>
            <a:ext cx="6774492" cy="1649066"/>
          </a:xfrm>
        </p:spPr>
        <p:txBody>
          <a:bodyPr wrap="square" anchor="t">
            <a:noAutofit/>
          </a:bodyPr>
          <a:lstStyle>
            <a:lvl1pPr>
              <a:lnSpc>
                <a:spcPts val="6300"/>
              </a:lnSpc>
              <a:defRPr sz="5200" b="0">
                <a:solidFill>
                  <a:schemeClr val="bg1"/>
                </a:solidFill>
              </a:defRPr>
            </a:lvl1pPr>
          </a:lstStyle>
          <a:p>
            <a:r>
              <a:rPr lang="da-DK"/>
              <a:t>Klik for at redigere titeltypografien i masteren</a:t>
            </a:r>
            <a:endParaRPr lang="da-DK" dirty="0"/>
          </a:p>
        </p:txBody>
      </p:sp>
      <p:pic>
        <p:nvPicPr>
          <p:cNvPr id="9" name="Grafik 8">
            <a:extLst>
              <a:ext uri="{FF2B5EF4-FFF2-40B4-BE49-F238E27FC236}">
                <a16:creationId xmlns:a16="http://schemas.microsoft.com/office/drawing/2014/main" id="{0EA8A3E3-0AE8-F906-A237-7077CA843E32}"/>
              </a:ext>
            </a:extLst>
          </p:cNvPr>
          <p:cNvPicPr>
            <a:picLocks noChangeAspect="1"/>
          </p:cNvPicPr>
          <p:nvPr userDrawn="1"/>
        </p:nvPicPr>
        <p:blipFill>
          <a:blip r:embed="rId2">
            <a:extLst>
              <a:ext uri="{96DAC541-7B7A-43D3-8B79-37D633B846F1}">
                <asvg:svgBlip xmlns:asvg="http://schemas.microsoft.com/office/drawing/2016/SVG/main" r:embed="rId3"/>
              </a:ext>
            </a:extLst>
          </a:blip>
          <a:srcRect r="25695"/>
          <a:stretch/>
        </p:blipFill>
        <p:spPr>
          <a:xfrm>
            <a:off x="7724773" y="498160"/>
            <a:ext cx="4467227" cy="5896378"/>
          </a:xfrm>
          <a:prstGeom prst="rect">
            <a:avLst/>
          </a:prstGeom>
        </p:spPr>
      </p:pic>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4053" y="504887"/>
            <a:ext cx="1340593" cy="399600"/>
          </a:xfrm>
          <a:prstGeom prst="rect">
            <a:avLst/>
          </a:prstGeom>
        </p:spPr>
      </p:pic>
    </p:spTree>
    <p:extLst>
      <p:ext uri="{BB962C8B-B14F-4D97-AF65-F5344CB8AC3E}">
        <p14:creationId xmlns:p14="http://schemas.microsoft.com/office/powerpoint/2010/main" val="2311841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reaker 2">
    <p:bg>
      <p:bgPr>
        <a:solidFill>
          <a:schemeClr val="accent2"/>
        </a:solidFill>
        <a:effectLst/>
      </p:bgPr>
    </p:bg>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4053" y="504887"/>
            <a:ext cx="1340593" cy="399600"/>
          </a:xfrm>
          <a:prstGeom prst="rect">
            <a:avLst/>
          </a:prstGeom>
        </p:spPr>
      </p:pic>
      <p:pic>
        <p:nvPicPr>
          <p:cNvPr id="5" name="Grafik 4">
            <a:extLst>
              <a:ext uri="{FF2B5EF4-FFF2-40B4-BE49-F238E27FC236}">
                <a16:creationId xmlns:a16="http://schemas.microsoft.com/office/drawing/2014/main" id="{1CD13DC4-F848-609E-193D-6176E1E77AE8}"/>
              </a:ext>
            </a:extLst>
          </p:cNvPr>
          <p:cNvPicPr>
            <a:picLocks noChangeAspect="1"/>
          </p:cNvPicPr>
          <p:nvPr userDrawn="1"/>
        </p:nvPicPr>
        <p:blipFill>
          <a:blip r:embed="rId4">
            <a:extLst>
              <a:ext uri="{96DAC541-7B7A-43D3-8B79-37D633B846F1}">
                <asvg:svgBlip xmlns:asvg="http://schemas.microsoft.com/office/drawing/2016/SVG/main" r:embed="rId5"/>
              </a:ext>
            </a:extLst>
          </a:blip>
          <a:srcRect r="25695"/>
          <a:stretch/>
        </p:blipFill>
        <p:spPr>
          <a:xfrm>
            <a:off x="7724773" y="498160"/>
            <a:ext cx="4467227" cy="5896378"/>
          </a:xfrm>
          <a:prstGeom prst="rect">
            <a:avLst/>
          </a:prstGeom>
        </p:spPr>
      </p:pic>
      <p:sp>
        <p:nvSpPr>
          <p:cNvPr id="6" name="Titel 7">
            <a:extLst>
              <a:ext uri="{FF2B5EF4-FFF2-40B4-BE49-F238E27FC236}">
                <a16:creationId xmlns:a16="http://schemas.microsoft.com/office/drawing/2014/main" id="{23EAFC00-C529-FC95-094F-4037AAA4A792}"/>
              </a:ext>
            </a:extLst>
          </p:cNvPr>
          <p:cNvSpPr>
            <a:spLocks noGrp="1"/>
          </p:cNvSpPr>
          <p:nvPr>
            <p:ph type="title"/>
          </p:nvPr>
        </p:nvSpPr>
        <p:spPr>
          <a:xfrm>
            <a:off x="540709" y="1458000"/>
            <a:ext cx="6774492" cy="1649066"/>
          </a:xfrm>
        </p:spPr>
        <p:txBody>
          <a:bodyPr wrap="square" anchor="t">
            <a:noAutofit/>
          </a:bodyPr>
          <a:lstStyle>
            <a:lvl1pPr>
              <a:lnSpc>
                <a:spcPts val="6300"/>
              </a:lnSpc>
              <a:defRPr sz="5200" b="0">
                <a:solidFill>
                  <a:schemeClr val="bg1"/>
                </a:solidFill>
              </a:defRPr>
            </a:lvl1pPr>
          </a:lstStyle>
          <a:p>
            <a:r>
              <a:rPr lang="da-DK"/>
              <a:t>Klik for at redigere titeltypografien i masteren</a:t>
            </a:r>
            <a:endParaRPr lang="da-DK" dirty="0"/>
          </a:p>
        </p:txBody>
      </p:sp>
    </p:spTree>
    <p:extLst>
      <p:ext uri="{BB962C8B-B14F-4D97-AF65-F5344CB8AC3E}">
        <p14:creationId xmlns:p14="http://schemas.microsoft.com/office/powerpoint/2010/main" val="2267845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reaker 3">
    <p:bg>
      <p:bgPr>
        <a:solidFill>
          <a:schemeClr val="accent3"/>
        </a:solidFill>
        <a:effectLst/>
      </p:bgPr>
    </p:bg>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4053" y="504887"/>
            <a:ext cx="1340593" cy="399600"/>
          </a:xfrm>
          <a:prstGeom prst="rect">
            <a:avLst/>
          </a:prstGeom>
        </p:spPr>
      </p:pic>
      <p:pic>
        <p:nvPicPr>
          <p:cNvPr id="5" name="Grafik 4">
            <a:extLst>
              <a:ext uri="{FF2B5EF4-FFF2-40B4-BE49-F238E27FC236}">
                <a16:creationId xmlns:a16="http://schemas.microsoft.com/office/drawing/2014/main" id="{6794C8D4-2DEC-9F42-9CC6-E09A28B604A4}"/>
              </a:ext>
            </a:extLst>
          </p:cNvPr>
          <p:cNvPicPr>
            <a:picLocks noChangeAspect="1"/>
          </p:cNvPicPr>
          <p:nvPr userDrawn="1"/>
        </p:nvPicPr>
        <p:blipFill>
          <a:blip r:embed="rId4">
            <a:extLst>
              <a:ext uri="{96DAC541-7B7A-43D3-8B79-37D633B846F1}">
                <asvg:svgBlip xmlns:asvg="http://schemas.microsoft.com/office/drawing/2016/SVG/main" r:embed="rId5"/>
              </a:ext>
            </a:extLst>
          </a:blip>
          <a:srcRect r="25695"/>
          <a:stretch/>
        </p:blipFill>
        <p:spPr>
          <a:xfrm>
            <a:off x="7724773" y="498160"/>
            <a:ext cx="4467227" cy="5896378"/>
          </a:xfrm>
          <a:prstGeom prst="rect">
            <a:avLst/>
          </a:prstGeom>
        </p:spPr>
      </p:pic>
      <p:sp>
        <p:nvSpPr>
          <p:cNvPr id="6" name="Titel 7">
            <a:extLst>
              <a:ext uri="{FF2B5EF4-FFF2-40B4-BE49-F238E27FC236}">
                <a16:creationId xmlns:a16="http://schemas.microsoft.com/office/drawing/2014/main" id="{9A8CBA49-4B07-529E-E844-DFEE5873715E}"/>
              </a:ext>
            </a:extLst>
          </p:cNvPr>
          <p:cNvSpPr>
            <a:spLocks noGrp="1"/>
          </p:cNvSpPr>
          <p:nvPr>
            <p:ph type="title"/>
          </p:nvPr>
        </p:nvSpPr>
        <p:spPr>
          <a:xfrm>
            <a:off x="540709" y="1458000"/>
            <a:ext cx="6774492" cy="1649066"/>
          </a:xfrm>
        </p:spPr>
        <p:txBody>
          <a:bodyPr wrap="square" anchor="t">
            <a:noAutofit/>
          </a:bodyPr>
          <a:lstStyle>
            <a:lvl1pPr>
              <a:lnSpc>
                <a:spcPts val="6300"/>
              </a:lnSpc>
              <a:defRPr sz="5200" b="0">
                <a:solidFill>
                  <a:schemeClr val="bg1"/>
                </a:solidFill>
              </a:defRPr>
            </a:lvl1pPr>
          </a:lstStyle>
          <a:p>
            <a:r>
              <a:rPr lang="da-DK"/>
              <a:t>Klik for at redigere titeltypografien i masteren</a:t>
            </a:r>
            <a:endParaRPr lang="da-DK" dirty="0"/>
          </a:p>
        </p:txBody>
      </p:sp>
    </p:spTree>
    <p:extLst>
      <p:ext uri="{BB962C8B-B14F-4D97-AF65-F5344CB8AC3E}">
        <p14:creationId xmlns:p14="http://schemas.microsoft.com/office/powerpoint/2010/main" val="146403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reak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ktangel: enkelt hjørne afrundet 6">
            <a:extLst>
              <a:ext uri="{FF2B5EF4-FFF2-40B4-BE49-F238E27FC236}">
                <a16:creationId xmlns:a16="http://schemas.microsoft.com/office/drawing/2014/main" id="{748F59EC-D8A2-7D8F-6018-216FD8984D1B}"/>
              </a:ext>
            </a:extLst>
          </p:cNvPr>
          <p:cNvSpPr/>
          <p:nvPr userDrawn="1"/>
        </p:nvSpPr>
        <p:spPr>
          <a:xfrm rot="5400000">
            <a:off x="445415" y="-445417"/>
            <a:ext cx="6858000" cy="7748833"/>
          </a:xfrm>
          <a:prstGeom prst="round1Rect">
            <a:avLst>
              <a:gd name="adj" fmla="val 11993"/>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Grafik 8">
            <a:extLst>
              <a:ext uri="{FF2B5EF4-FFF2-40B4-BE49-F238E27FC236}">
                <a16:creationId xmlns:a16="http://schemas.microsoft.com/office/drawing/2014/main" id="{0EA8A3E3-0AE8-F906-A237-7077CA843E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1033" y="5056982"/>
            <a:ext cx="1323973" cy="1298512"/>
          </a:xfrm>
          <a:prstGeom prst="rect">
            <a:avLst/>
          </a:prstGeom>
        </p:spPr>
      </p:pic>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053" y="504887"/>
            <a:ext cx="1340593" cy="399600"/>
          </a:xfrm>
          <a:prstGeom prst="rect">
            <a:avLst/>
          </a:prstGeom>
        </p:spPr>
      </p:pic>
      <p:sp>
        <p:nvSpPr>
          <p:cNvPr id="5" name="Titel 7">
            <a:extLst>
              <a:ext uri="{FF2B5EF4-FFF2-40B4-BE49-F238E27FC236}">
                <a16:creationId xmlns:a16="http://schemas.microsoft.com/office/drawing/2014/main" id="{D966FD72-E6BD-93D6-3B8D-0B6F3D28CD3E}"/>
              </a:ext>
            </a:extLst>
          </p:cNvPr>
          <p:cNvSpPr>
            <a:spLocks noGrp="1"/>
          </p:cNvSpPr>
          <p:nvPr>
            <p:ph type="title"/>
          </p:nvPr>
        </p:nvSpPr>
        <p:spPr>
          <a:xfrm>
            <a:off x="540709" y="1458000"/>
            <a:ext cx="6774492" cy="1649066"/>
          </a:xfrm>
        </p:spPr>
        <p:txBody>
          <a:bodyPr wrap="square" anchor="t">
            <a:noAutofit/>
          </a:bodyPr>
          <a:lstStyle>
            <a:lvl1pPr>
              <a:lnSpc>
                <a:spcPts val="6300"/>
              </a:lnSpc>
              <a:defRPr sz="5200" b="0">
                <a:solidFill>
                  <a:schemeClr val="bg1"/>
                </a:solidFill>
              </a:defRPr>
            </a:lvl1pPr>
          </a:lstStyle>
          <a:p>
            <a:r>
              <a:rPr lang="da-DK"/>
              <a:t>Klik for at redigere titeltypografien i masteren</a:t>
            </a:r>
            <a:endParaRPr lang="da-DK" dirty="0"/>
          </a:p>
        </p:txBody>
      </p:sp>
    </p:spTree>
    <p:extLst>
      <p:ext uri="{BB962C8B-B14F-4D97-AF65-F5344CB8AC3E}">
        <p14:creationId xmlns:p14="http://schemas.microsoft.com/office/powerpoint/2010/main" val="3232881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reak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ktangel: enkelt hjørne afrundet 6">
            <a:extLst>
              <a:ext uri="{FF2B5EF4-FFF2-40B4-BE49-F238E27FC236}">
                <a16:creationId xmlns:a16="http://schemas.microsoft.com/office/drawing/2014/main" id="{748F59EC-D8A2-7D8F-6018-216FD8984D1B}"/>
              </a:ext>
            </a:extLst>
          </p:cNvPr>
          <p:cNvSpPr/>
          <p:nvPr userDrawn="1"/>
        </p:nvSpPr>
        <p:spPr>
          <a:xfrm rot="5400000">
            <a:off x="445415" y="-445417"/>
            <a:ext cx="6858000" cy="7748833"/>
          </a:xfrm>
          <a:prstGeom prst="round1Rect">
            <a:avLst>
              <a:gd name="adj" fmla="val 11993"/>
            </a:avLst>
          </a:prstGeom>
          <a:solidFill>
            <a:schemeClr val="accent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Grafik 8">
            <a:extLst>
              <a:ext uri="{FF2B5EF4-FFF2-40B4-BE49-F238E27FC236}">
                <a16:creationId xmlns:a16="http://schemas.microsoft.com/office/drawing/2014/main" id="{0EA8A3E3-0AE8-F906-A237-7077CA843E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1033" y="5056982"/>
            <a:ext cx="1323973" cy="1298512"/>
          </a:xfrm>
          <a:prstGeom prst="rect">
            <a:avLst/>
          </a:prstGeom>
        </p:spPr>
      </p:pic>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053" y="504887"/>
            <a:ext cx="1340593" cy="399600"/>
          </a:xfrm>
          <a:prstGeom prst="rect">
            <a:avLst/>
          </a:prstGeom>
        </p:spPr>
      </p:pic>
      <p:sp>
        <p:nvSpPr>
          <p:cNvPr id="5" name="Titel 7">
            <a:extLst>
              <a:ext uri="{FF2B5EF4-FFF2-40B4-BE49-F238E27FC236}">
                <a16:creationId xmlns:a16="http://schemas.microsoft.com/office/drawing/2014/main" id="{8F644D73-7651-0042-F5A2-04B34BB3C111}"/>
              </a:ext>
            </a:extLst>
          </p:cNvPr>
          <p:cNvSpPr>
            <a:spLocks noGrp="1"/>
          </p:cNvSpPr>
          <p:nvPr>
            <p:ph type="title"/>
          </p:nvPr>
        </p:nvSpPr>
        <p:spPr>
          <a:xfrm>
            <a:off x="540709" y="1458000"/>
            <a:ext cx="6774492" cy="1649066"/>
          </a:xfrm>
        </p:spPr>
        <p:txBody>
          <a:bodyPr wrap="square" anchor="t">
            <a:noAutofit/>
          </a:bodyPr>
          <a:lstStyle>
            <a:lvl1pPr>
              <a:lnSpc>
                <a:spcPts val="6300"/>
              </a:lnSpc>
              <a:defRPr sz="5200" b="0">
                <a:solidFill>
                  <a:schemeClr val="bg1"/>
                </a:solidFill>
              </a:defRPr>
            </a:lvl1pPr>
          </a:lstStyle>
          <a:p>
            <a:r>
              <a:rPr lang="da-DK"/>
              <a:t>Klik for at redigere titeltypografien i masteren</a:t>
            </a:r>
            <a:endParaRPr lang="da-DK" dirty="0"/>
          </a:p>
        </p:txBody>
      </p:sp>
    </p:spTree>
    <p:extLst>
      <p:ext uri="{BB962C8B-B14F-4D97-AF65-F5344CB8AC3E}">
        <p14:creationId xmlns:p14="http://schemas.microsoft.com/office/powerpoint/2010/main" val="341151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reak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ktangel: enkelt hjørne afrundet 6">
            <a:extLst>
              <a:ext uri="{FF2B5EF4-FFF2-40B4-BE49-F238E27FC236}">
                <a16:creationId xmlns:a16="http://schemas.microsoft.com/office/drawing/2014/main" id="{748F59EC-D8A2-7D8F-6018-216FD8984D1B}"/>
              </a:ext>
            </a:extLst>
          </p:cNvPr>
          <p:cNvSpPr/>
          <p:nvPr userDrawn="1"/>
        </p:nvSpPr>
        <p:spPr>
          <a:xfrm rot="5400000">
            <a:off x="445415" y="-445417"/>
            <a:ext cx="6858000" cy="7748833"/>
          </a:xfrm>
          <a:prstGeom prst="round1Rect">
            <a:avLst>
              <a:gd name="adj" fmla="val 11993"/>
            </a:avLst>
          </a:prstGeom>
          <a:solidFill>
            <a:schemeClr val="accent3">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Grafik 8">
            <a:extLst>
              <a:ext uri="{FF2B5EF4-FFF2-40B4-BE49-F238E27FC236}">
                <a16:creationId xmlns:a16="http://schemas.microsoft.com/office/drawing/2014/main" id="{0EA8A3E3-0AE8-F906-A237-7077CA843E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1033" y="5056982"/>
            <a:ext cx="1323973" cy="1298512"/>
          </a:xfrm>
          <a:prstGeom prst="rect">
            <a:avLst/>
          </a:prstGeom>
        </p:spPr>
      </p:pic>
      <p:pic>
        <p:nvPicPr>
          <p:cNvPr id="15" name="Grafik 14">
            <a:extLst>
              <a:ext uri="{FF2B5EF4-FFF2-40B4-BE49-F238E27FC236}">
                <a16:creationId xmlns:a16="http://schemas.microsoft.com/office/drawing/2014/main" id="{C6671AE4-F3AB-83A2-CCFF-7957EE6E9D5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053" y="504887"/>
            <a:ext cx="1340593" cy="399600"/>
          </a:xfrm>
          <a:prstGeom prst="rect">
            <a:avLst/>
          </a:prstGeom>
        </p:spPr>
      </p:pic>
      <p:sp>
        <p:nvSpPr>
          <p:cNvPr id="5" name="Titel 7">
            <a:extLst>
              <a:ext uri="{FF2B5EF4-FFF2-40B4-BE49-F238E27FC236}">
                <a16:creationId xmlns:a16="http://schemas.microsoft.com/office/drawing/2014/main" id="{A7EE182E-C597-FA10-8FFA-6B6A7BE299BF}"/>
              </a:ext>
            </a:extLst>
          </p:cNvPr>
          <p:cNvSpPr>
            <a:spLocks noGrp="1"/>
          </p:cNvSpPr>
          <p:nvPr>
            <p:ph type="title"/>
          </p:nvPr>
        </p:nvSpPr>
        <p:spPr>
          <a:xfrm>
            <a:off x="540709" y="1458000"/>
            <a:ext cx="6774492" cy="1649066"/>
          </a:xfrm>
        </p:spPr>
        <p:txBody>
          <a:bodyPr wrap="square" anchor="t">
            <a:noAutofit/>
          </a:bodyPr>
          <a:lstStyle>
            <a:lvl1pPr>
              <a:lnSpc>
                <a:spcPts val="6300"/>
              </a:lnSpc>
              <a:defRPr sz="5200" b="0">
                <a:solidFill>
                  <a:schemeClr val="bg1"/>
                </a:solidFill>
              </a:defRPr>
            </a:lvl1pPr>
          </a:lstStyle>
          <a:p>
            <a:r>
              <a:rPr lang="da-DK"/>
              <a:t>Klik for at redigere titeltypografien i masteren</a:t>
            </a:r>
            <a:endParaRPr lang="da-DK" dirty="0"/>
          </a:p>
        </p:txBody>
      </p:sp>
    </p:spTree>
    <p:extLst>
      <p:ext uri="{BB962C8B-B14F-4D97-AF65-F5344CB8AC3E}">
        <p14:creationId xmlns:p14="http://schemas.microsoft.com/office/powerpoint/2010/main" val="44298175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0B05B6E-1E61-E07E-EAE7-7DF147674335}"/>
              </a:ext>
            </a:extLst>
          </p:cNvPr>
          <p:cNvSpPr>
            <a:spLocks noGrp="1"/>
          </p:cNvSpPr>
          <p:nvPr>
            <p:ph type="title"/>
          </p:nvPr>
        </p:nvSpPr>
        <p:spPr>
          <a:xfrm>
            <a:off x="542927" y="332590"/>
            <a:ext cx="8638780" cy="1271866"/>
          </a:xfrm>
          <a:prstGeom prst="rect">
            <a:avLst/>
          </a:prstGeom>
        </p:spPr>
        <p:txBody>
          <a:bodyPr vert="horz" lIns="91440" tIns="45720" rIns="91440" bIns="45720" rtlCol="0" anchor="t">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DD67EA54-E4EE-5EE7-84F3-18D1A756149D}"/>
              </a:ext>
            </a:extLst>
          </p:cNvPr>
          <p:cNvSpPr>
            <a:spLocks noGrp="1"/>
          </p:cNvSpPr>
          <p:nvPr>
            <p:ph type="body" idx="1"/>
          </p:nvPr>
        </p:nvSpPr>
        <p:spPr>
          <a:xfrm>
            <a:off x="542927" y="2208391"/>
            <a:ext cx="10402796" cy="4351338"/>
          </a:xfrm>
          <a:prstGeom prst="rect">
            <a:avLst/>
          </a:prstGeom>
        </p:spPr>
        <p:txBody>
          <a:bodyPr vert="horz" lIns="91440" tIns="45720" rIns="91440" bIns="4572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403C2476-694C-F79C-7099-595B16C27334}"/>
              </a:ext>
            </a:extLst>
          </p:cNvPr>
          <p:cNvSpPr>
            <a:spLocks noGrp="1"/>
          </p:cNvSpPr>
          <p:nvPr>
            <p:ph type="dt" sz="half" idx="2"/>
          </p:nvPr>
        </p:nvSpPr>
        <p:spPr>
          <a:xfrm>
            <a:off x="838200" y="713740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A61C4B-3C5B-46B0-A5E3-028D5A4CFCAC}" type="datetime1">
              <a:rPr lang="da-DK" smtClean="0"/>
              <a:t>23-05-2025</a:t>
            </a:fld>
            <a:endParaRPr lang="da-DK"/>
          </a:p>
        </p:txBody>
      </p:sp>
      <p:sp>
        <p:nvSpPr>
          <p:cNvPr id="5" name="Pladsholder til sidefod 4">
            <a:extLst>
              <a:ext uri="{FF2B5EF4-FFF2-40B4-BE49-F238E27FC236}">
                <a16:creationId xmlns:a16="http://schemas.microsoft.com/office/drawing/2014/main" id="{0F1A3706-51D8-44DA-5C34-E5BD8DB543C6}"/>
              </a:ext>
            </a:extLst>
          </p:cNvPr>
          <p:cNvSpPr>
            <a:spLocks noGrp="1"/>
          </p:cNvSpPr>
          <p:nvPr>
            <p:ph type="ftr" sz="quarter" idx="3"/>
          </p:nvPr>
        </p:nvSpPr>
        <p:spPr>
          <a:xfrm>
            <a:off x="1765150" y="6332219"/>
            <a:ext cx="4546750" cy="365125"/>
          </a:xfrm>
          <a:prstGeom prst="rect">
            <a:avLst/>
          </a:prstGeom>
        </p:spPr>
        <p:txBody>
          <a:bodyPr vert="horz" lIns="0" tIns="45720" rIns="91440" bIns="45720" rtlCol="0" anchor="ctr"/>
          <a:lstStyle>
            <a:lvl1pPr algn="l">
              <a:defRPr lang="da-DK" sz="1000" dirty="0">
                <a:solidFill>
                  <a:schemeClr val="tx1"/>
                </a:solidFill>
              </a:defRPr>
            </a:lvl1pPr>
          </a:lstStyle>
          <a:p>
            <a:r>
              <a:rPr lang="da-DK"/>
              <a:t>Sikkerhedsstyrelsen</a:t>
            </a:r>
          </a:p>
        </p:txBody>
      </p:sp>
      <p:sp>
        <p:nvSpPr>
          <p:cNvPr id="6" name="Pladsholder til slidenummer 5">
            <a:extLst>
              <a:ext uri="{FF2B5EF4-FFF2-40B4-BE49-F238E27FC236}">
                <a16:creationId xmlns:a16="http://schemas.microsoft.com/office/drawing/2014/main" id="{FBE22DF7-A8B5-5B1A-AD6B-1E20674E9498}"/>
              </a:ext>
            </a:extLst>
          </p:cNvPr>
          <p:cNvSpPr>
            <a:spLocks noGrp="1"/>
          </p:cNvSpPr>
          <p:nvPr>
            <p:ph type="sldNum" sz="quarter" idx="4"/>
          </p:nvPr>
        </p:nvSpPr>
        <p:spPr>
          <a:xfrm>
            <a:off x="1125546" y="6332220"/>
            <a:ext cx="403860" cy="365125"/>
          </a:xfrm>
          <a:prstGeom prst="rect">
            <a:avLst/>
          </a:prstGeom>
        </p:spPr>
        <p:txBody>
          <a:bodyPr vert="horz" lIns="91440" tIns="45720" rIns="91440" bIns="45720" rtlCol="0" anchor="ctr"/>
          <a:lstStyle>
            <a:lvl1pPr algn="r">
              <a:defRPr sz="1000">
                <a:solidFill>
                  <a:schemeClr val="tx1"/>
                </a:solidFill>
              </a:defRPr>
            </a:lvl1pPr>
          </a:lstStyle>
          <a:p>
            <a:pPr algn="l"/>
            <a:fld id="{15B68EBF-68D0-4C65-A5A0-9AF2BF6CD718}" type="slidenum">
              <a:rPr lang="da-DK" smtClean="0"/>
              <a:pPr algn="l"/>
              <a:t>‹nr.›</a:t>
            </a:fld>
            <a:endParaRPr lang="da-DK" dirty="0"/>
          </a:p>
        </p:txBody>
      </p:sp>
      <p:pic>
        <p:nvPicPr>
          <p:cNvPr id="9" name="Grafik 8">
            <a:extLst>
              <a:ext uri="{FF2B5EF4-FFF2-40B4-BE49-F238E27FC236}">
                <a16:creationId xmlns:a16="http://schemas.microsoft.com/office/drawing/2014/main" id="{ACCC824F-0EF0-9569-A56E-E5F7E3054125}"/>
              </a:ext>
            </a:extLst>
          </p:cNvPr>
          <p:cNvPicPr>
            <a:picLocks noChangeAspect="1"/>
          </p:cNvPicPr>
          <p:nvPr userDrawn="1"/>
        </p:nvPicPr>
        <p:blipFill>
          <a:blip r:embed="rId39">
            <a:extLst>
              <a:ext uri="{96DAC541-7B7A-43D3-8B79-37D633B846F1}">
                <asvg:svgBlip xmlns:asvg="http://schemas.microsoft.com/office/drawing/2016/SVG/main" r:embed="rId40"/>
              </a:ext>
            </a:extLst>
          </a:blip>
          <a:stretch>
            <a:fillRect/>
          </a:stretch>
        </p:blipFill>
        <p:spPr>
          <a:xfrm>
            <a:off x="634358" y="6430038"/>
            <a:ext cx="137089" cy="134453"/>
          </a:xfrm>
          <a:prstGeom prst="rect">
            <a:avLst/>
          </a:prstGeom>
        </p:spPr>
      </p:pic>
    </p:spTree>
    <p:extLst>
      <p:ext uri="{BB962C8B-B14F-4D97-AF65-F5344CB8AC3E}">
        <p14:creationId xmlns:p14="http://schemas.microsoft.com/office/powerpoint/2010/main" val="223126694"/>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55"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75" r:id="rId21"/>
    <p:sldLayoutId id="2147483676" r:id="rId22"/>
    <p:sldLayoutId id="2147483677" r:id="rId23"/>
    <p:sldLayoutId id="2147483688" r:id="rId24"/>
    <p:sldLayoutId id="2147483689" r:id="rId25"/>
    <p:sldLayoutId id="2147483690" r:id="rId26"/>
    <p:sldLayoutId id="2147483691" r:id="rId27"/>
    <p:sldLayoutId id="2147483678" r:id="rId28"/>
    <p:sldLayoutId id="2147483679" r:id="rId29"/>
    <p:sldLayoutId id="2147483680" r:id="rId30"/>
    <p:sldLayoutId id="2147483684" r:id="rId31"/>
    <p:sldLayoutId id="2147483685" r:id="rId32"/>
    <p:sldLayoutId id="2147483686" r:id="rId33"/>
    <p:sldLayoutId id="2147483687" r:id="rId34"/>
    <p:sldLayoutId id="2147483683" r:id="rId35"/>
    <p:sldLayoutId id="2147483682" r:id="rId36"/>
    <p:sldLayoutId id="2147483681" r:id="rId37"/>
  </p:sldLayoutIdLst>
  <p:hf hdr="0" dt="0"/>
  <p:txStyles>
    <p:titleStyle>
      <a:lvl1pPr algn="l" defTabSz="914400" rtl="0" eaLnBrk="1" latinLnBrk="0" hangingPunct="1">
        <a:lnSpc>
          <a:spcPts val="4020"/>
        </a:lnSpc>
        <a:spcBef>
          <a:spcPct val="0"/>
        </a:spcBef>
        <a:buNone/>
        <a:defRPr sz="3350" b="0" kern="1200">
          <a:solidFill>
            <a:schemeClr val="tx1"/>
          </a:solidFill>
          <a:latin typeface="+mj-lt"/>
          <a:ea typeface="+mj-ea"/>
          <a:cs typeface="+mj-cs"/>
        </a:defRPr>
      </a:lvl1pPr>
    </p:titleStyle>
    <p:bodyStyle>
      <a:lvl1pPr marL="120650" indent="-12065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14.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u2eyjoyECis?si=QpYLvlKJGWAup_On" TargetMode="External"/><Relationship Id="rId2" Type="http://schemas.openxmlformats.org/officeDocument/2006/relationships/slideLayout" Target="../slideLayouts/slideLayout16.xml"/><Relationship Id="rId1" Type="http://schemas.openxmlformats.org/officeDocument/2006/relationships/tags" Target="../tags/tag11.xml"/><Relationship Id="rId5" Type="http://schemas.openxmlformats.org/officeDocument/2006/relationships/image" Target="../media/image37.sv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hyperlink" Target="https://youtu.be/wryEclkgYyM?si=15tBAE0GamBMZEC2" TargetMode="External"/><Relationship Id="rId2" Type="http://schemas.openxmlformats.org/officeDocument/2006/relationships/slideLayout" Target="../slideLayouts/slideLayout16.xml"/><Relationship Id="rId1" Type="http://schemas.openxmlformats.org/officeDocument/2006/relationships/tags" Target="../tags/tag12.xml"/><Relationship Id="rId6" Type="http://schemas.openxmlformats.org/officeDocument/2006/relationships/hyperlink" Target="https://youtu.be/0YrmOKjWGdM?si=fRfLqYX-Un_bCU8g" TargetMode="External"/><Relationship Id="rId5" Type="http://schemas.openxmlformats.org/officeDocument/2006/relationships/image" Target="../media/image37.sv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5.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4.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4.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5.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5.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4.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14.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4.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hyperlink" Target="https://www.sik.dk/sikkerheden-kan-vaere-paa-spil" TargetMode="External"/><Relationship Id="rId2" Type="http://schemas.openxmlformats.org/officeDocument/2006/relationships/slideLayout" Target="../slideLayouts/slideLayout14.xml"/><Relationship Id="rId1" Type="http://schemas.openxmlformats.org/officeDocument/2006/relationships/tags" Target="../tags/tag22.xml"/><Relationship Id="rId5" Type="http://schemas.openxmlformats.org/officeDocument/2006/relationships/image" Target="../media/image31.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4.xml"/><Relationship Id="rId1" Type="http://schemas.openxmlformats.org/officeDocument/2006/relationships/tags" Target="../tags/tag3.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1.xml"/><Relationship Id="rId1" Type="http://schemas.openxmlformats.org/officeDocument/2006/relationships/tags" Target="../tags/tag4.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4.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4.xml"/><Relationship Id="rId1" Type="http://schemas.openxmlformats.org/officeDocument/2006/relationships/tags" Target="../tags/tag6.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4.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4.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4.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55B856-6742-3A75-E303-8FB0C49EF423}"/>
              </a:ext>
            </a:extLst>
          </p:cNvPr>
          <p:cNvSpPr>
            <a:spLocks noGrp="1"/>
          </p:cNvSpPr>
          <p:nvPr>
            <p:ph type="title"/>
          </p:nvPr>
        </p:nvSpPr>
        <p:spPr>
          <a:xfrm>
            <a:off x="540709" y="1456084"/>
            <a:ext cx="7369402" cy="1649066"/>
          </a:xfrm>
        </p:spPr>
        <p:txBody>
          <a:bodyPr/>
          <a:lstStyle/>
          <a:p>
            <a:r>
              <a:rPr lang="da-DK" dirty="0"/>
              <a:t>Sikkerheden er på spil: </a:t>
            </a:r>
            <a:br>
              <a:rPr lang="da-DK" dirty="0"/>
            </a:br>
            <a:r>
              <a:rPr lang="da-DK" sz="4000" dirty="0"/>
              <a:t>Sikker handel online</a:t>
            </a:r>
            <a:endParaRPr lang="en-US" dirty="0"/>
          </a:p>
        </p:txBody>
      </p:sp>
      <p:sp>
        <p:nvSpPr>
          <p:cNvPr id="3" name="Pladsholder til tekst 2">
            <a:extLst>
              <a:ext uri="{FF2B5EF4-FFF2-40B4-BE49-F238E27FC236}">
                <a16:creationId xmlns:a16="http://schemas.microsoft.com/office/drawing/2014/main" id="{83C3AF8E-EABE-7A1D-A8B1-7F639FD1A3E1}"/>
              </a:ext>
            </a:extLst>
          </p:cNvPr>
          <p:cNvSpPr>
            <a:spLocks noGrp="1"/>
          </p:cNvSpPr>
          <p:nvPr>
            <p:ph type="body" sz="quarter" idx="13"/>
          </p:nvPr>
        </p:nvSpPr>
        <p:spPr/>
        <p:txBody>
          <a:bodyPr/>
          <a:lstStyle/>
          <a:p>
            <a:r>
              <a:rPr lang="da-DK" dirty="0"/>
              <a:t>MELLEMTRINNET</a:t>
            </a:r>
          </a:p>
        </p:txBody>
      </p:sp>
      <p:pic>
        <p:nvPicPr>
          <p:cNvPr id="5" name="Billede 4">
            <a:extLst>
              <a:ext uri="{FF2B5EF4-FFF2-40B4-BE49-F238E27FC236}">
                <a16:creationId xmlns:a16="http://schemas.microsoft.com/office/drawing/2014/main" id="{F670D811-E7CF-4AB1-AB6D-943F3E417A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6780" y="0"/>
            <a:ext cx="909388" cy="909388"/>
          </a:xfrm>
          <a:prstGeom prst="rect">
            <a:avLst/>
          </a:prstGeom>
        </p:spPr>
      </p:pic>
    </p:spTree>
    <p:custDataLst>
      <p:tags r:id="rId1"/>
    </p:custDataLst>
    <p:extLst>
      <p:ext uri="{BB962C8B-B14F-4D97-AF65-F5344CB8AC3E}">
        <p14:creationId xmlns:p14="http://schemas.microsoft.com/office/powerpoint/2010/main" val="1873067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descr="Billede af en åben papkasse">
            <a:extLst>
              <a:ext uri="{FF2B5EF4-FFF2-40B4-BE49-F238E27FC236}">
                <a16:creationId xmlns:a16="http://schemas.microsoft.com/office/drawing/2014/main" id="{E4EB847E-316B-41A9-AD42-7E8ED9C1327A}"/>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1183" r="43123"/>
          <a:stretch/>
        </p:blipFill>
        <p:spPr>
          <a:xfrm>
            <a:off x="7757162" y="1321768"/>
            <a:ext cx="3793601" cy="5536232"/>
          </a:xfrm>
        </p:spPr>
      </p:pic>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10</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a:xfrm>
            <a:off x="542927" y="331200"/>
            <a:ext cx="9813185" cy="651660"/>
          </a:xfrm>
        </p:spPr>
        <p:txBody>
          <a:bodyPr/>
          <a:lstStyle/>
          <a:p>
            <a:r>
              <a:rPr lang="da-DK" dirty="0"/>
              <a:t>Du kan være uheldig…</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123535"/>
            <a:ext cx="6687213" cy="2800767"/>
          </a:xfrm>
          <a:prstGeom prst="rect">
            <a:avLst/>
          </a:prstGeom>
          <a:noFill/>
        </p:spPr>
        <p:txBody>
          <a:bodyPr wrap="square" rtlCol="0">
            <a:spAutoFit/>
          </a:bodyPr>
          <a:lstStyle/>
          <a:p>
            <a:r>
              <a:rPr lang="da-DK" sz="2200" dirty="0">
                <a:latin typeface="+mj-lt"/>
              </a:rPr>
              <a:t>3. Du kan blive snydt</a:t>
            </a:r>
          </a:p>
          <a:p>
            <a:pPr marL="342900" indent="-342900">
              <a:buFont typeface="Arial" panose="020B0604020202020204" pitchFamily="34" charset="0"/>
              <a:buChar char="•"/>
            </a:pPr>
            <a:r>
              <a:rPr lang="da-DK" sz="2200" i="1" dirty="0"/>
              <a:t>Svindel:</a:t>
            </a:r>
            <a:r>
              <a:rPr lang="da-DK" sz="2200" dirty="0"/>
              <a:t> Der er nogle sælgere, der ikke sender de ting, du har købt. Du kan derfor ende med at betale penge og aldrig modtage noget.</a:t>
            </a:r>
          </a:p>
          <a:p>
            <a:endParaRPr lang="da-DK" sz="2200" dirty="0"/>
          </a:p>
          <a:p>
            <a:pPr marL="342900" indent="-342900">
              <a:buFont typeface="Arial" panose="020B0604020202020204" pitchFamily="34" charset="0"/>
              <a:buChar char="•"/>
            </a:pPr>
            <a:r>
              <a:rPr lang="da-DK" sz="2200" i="1" dirty="0"/>
              <a:t>Forkerte oplysninger:</a:t>
            </a:r>
            <a:r>
              <a:rPr lang="da-DK" sz="2200" dirty="0"/>
              <a:t> Nogle gange er oplysningerne om produkterne ikke sande. Det kan derfor være svært at vide, hvad du faktisk får.</a:t>
            </a:r>
          </a:p>
        </p:txBody>
      </p:sp>
    </p:spTree>
    <p:custDataLst>
      <p:tags r:id="rId1"/>
    </p:custDataLst>
    <p:extLst>
      <p:ext uri="{BB962C8B-B14F-4D97-AF65-F5344CB8AC3E}">
        <p14:creationId xmlns:p14="http://schemas.microsoft.com/office/powerpoint/2010/main" val="620728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sidefod 18">
            <a:extLst>
              <a:ext uri="{FF2B5EF4-FFF2-40B4-BE49-F238E27FC236}">
                <a16:creationId xmlns:a16="http://schemas.microsoft.com/office/drawing/2014/main" id="{DF6F8E5D-CDA5-8303-A843-5E35BB0B8988}"/>
              </a:ext>
            </a:extLst>
          </p:cNvPr>
          <p:cNvSpPr>
            <a:spLocks noGrp="1"/>
          </p:cNvSpPr>
          <p:nvPr>
            <p:ph type="ftr" sz="quarter" idx="11"/>
          </p:nvPr>
        </p:nvSpPr>
        <p:spPr/>
        <p:txBody>
          <a:bodyPr/>
          <a:lstStyle/>
          <a:p>
            <a:r>
              <a:rPr lang="da-DK"/>
              <a:t>Sikkerhedsstyrelsen</a:t>
            </a:r>
          </a:p>
        </p:txBody>
      </p:sp>
      <p:sp>
        <p:nvSpPr>
          <p:cNvPr id="20" name="Pladsholder til slidenummer 19">
            <a:extLst>
              <a:ext uri="{FF2B5EF4-FFF2-40B4-BE49-F238E27FC236}">
                <a16:creationId xmlns:a16="http://schemas.microsoft.com/office/drawing/2014/main" id="{0B40386C-A642-16F7-E1D2-CBC3B872C6D8}"/>
              </a:ext>
            </a:extLst>
          </p:cNvPr>
          <p:cNvSpPr>
            <a:spLocks noGrp="1"/>
          </p:cNvSpPr>
          <p:nvPr>
            <p:ph type="sldNum" sz="quarter" idx="12"/>
          </p:nvPr>
        </p:nvSpPr>
        <p:spPr/>
        <p:txBody>
          <a:bodyPr/>
          <a:lstStyle/>
          <a:p>
            <a:fld id="{15B68EBF-68D0-4C65-A5A0-9AF2BF6CD718}" type="slidenum">
              <a:rPr lang="da-DK" smtClean="0"/>
              <a:pPr/>
              <a:t>11</a:t>
            </a:fld>
            <a:endParaRPr lang="da-DK"/>
          </a:p>
        </p:txBody>
      </p:sp>
      <p:sp>
        <p:nvSpPr>
          <p:cNvPr id="2" name="Titel 1">
            <a:extLst>
              <a:ext uri="{FF2B5EF4-FFF2-40B4-BE49-F238E27FC236}">
                <a16:creationId xmlns:a16="http://schemas.microsoft.com/office/drawing/2014/main" id="{6E2EDFF3-7004-B0B8-001A-5171E8C57082}"/>
              </a:ext>
            </a:extLst>
          </p:cNvPr>
          <p:cNvSpPr>
            <a:spLocks noGrp="1"/>
          </p:cNvSpPr>
          <p:nvPr>
            <p:ph type="title"/>
          </p:nvPr>
        </p:nvSpPr>
        <p:spPr/>
        <p:txBody>
          <a:bodyPr/>
          <a:lstStyle/>
          <a:p>
            <a:r>
              <a:rPr lang="da-DK" dirty="0"/>
              <a:t>Øvelse 1: Brandfare på spil</a:t>
            </a:r>
            <a:endParaRPr lang="en-US" dirty="0"/>
          </a:p>
        </p:txBody>
      </p:sp>
      <p:sp>
        <p:nvSpPr>
          <p:cNvPr id="4" name="Pladsholder til tekst 3">
            <a:extLst>
              <a:ext uri="{FF2B5EF4-FFF2-40B4-BE49-F238E27FC236}">
                <a16:creationId xmlns:a16="http://schemas.microsoft.com/office/drawing/2014/main" id="{C0BBBD92-62B1-2C80-9667-B20E0552F6A9}"/>
              </a:ext>
            </a:extLst>
          </p:cNvPr>
          <p:cNvSpPr>
            <a:spLocks noGrp="1"/>
          </p:cNvSpPr>
          <p:nvPr>
            <p:ph type="body" sz="quarter" idx="14"/>
          </p:nvPr>
        </p:nvSpPr>
        <p:spPr/>
        <p:txBody>
          <a:bodyPr/>
          <a:lstStyle/>
          <a:p>
            <a:r>
              <a:rPr lang="en-US" dirty="0"/>
              <a:t>Side</a:t>
            </a:r>
          </a:p>
        </p:txBody>
      </p:sp>
      <p:sp>
        <p:nvSpPr>
          <p:cNvPr id="24" name="Tekstfelt 23">
            <a:extLst>
              <a:ext uri="{FF2B5EF4-FFF2-40B4-BE49-F238E27FC236}">
                <a16:creationId xmlns:a16="http://schemas.microsoft.com/office/drawing/2014/main" id="{0A1604B6-E363-4CE8-951F-2D765FF4969B}"/>
              </a:ext>
            </a:extLst>
          </p:cNvPr>
          <p:cNvSpPr txBox="1"/>
          <p:nvPr/>
        </p:nvSpPr>
        <p:spPr>
          <a:xfrm>
            <a:off x="542927" y="2123535"/>
            <a:ext cx="5553073" cy="3139321"/>
          </a:xfrm>
          <a:prstGeom prst="rect">
            <a:avLst/>
          </a:prstGeom>
          <a:noFill/>
        </p:spPr>
        <p:txBody>
          <a:bodyPr wrap="square" rtlCol="0">
            <a:spAutoFit/>
          </a:bodyPr>
          <a:lstStyle/>
          <a:p>
            <a:r>
              <a:rPr lang="da-DK" sz="2200" dirty="0"/>
              <a:t>I denne øvelse skal vi i fællesskab se videoklippet, der viser, at et godt tilbud kan ende med en ulykke, og hvorfor man skal passe på, hvor man vælger at købe på nettet.</a:t>
            </a:r>
          </a:p>
          <a:p>
            <a:endParaRPr lang="da-DK" sz="2200" dirty="0"/>
          </a:p>
          <a:p>
            <a:r>
              <a:rPr lang="da-DK" sz="2200" dirty="0"/>
              <a:t>Dernæst skal I </a:t>
            </a:r>
            <a:r>
              <a:rPr lang="da-DK" sz="2200" dirty="0" err="1"/>
              <a:t>i</a:t>
            </a:r>
            <a:r>
              <a:rPr lang="da-DK" sz="2200" dirty="0"/>
              <a:t> mindre grupper tale om, hvad I synes om filmen og tale om, hvilke andre farer man ellers kan støde på, når man køber produkter online. </a:t>
            </a:r>
          </a:p>
        </p:txBody>
      </p:sp>
      <p:pic>
        <p:nvPicPr>
          <p:cNvPr id="7" name="Grafik 6" descr="Afspil symbol">
            <a:hlinkClick r:id="rId3"/>
            <a:extLst>
              <a:ext uri="{FF2B5EF4-FFF2-40B4-BE49-F238E27FC236}">
                <a16:creationId xmlns:a16="http://schemas.microsoft.com/office/drawing/2014/main" id="{0BE374D9-B189-4228-A81F-8239072FAF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64482" y="3206538"/>
            <a:ext cx="3963684" cy="1745672"/>
          </a:xfrm>
          <a:prstGeom prst="rect">
            <a:avLst/>
          </a:prstGeom>
        </p:spPr>
      </p:pic>
    </p:spTree>
    <p:custDataLst>
      <p:tags r:id="rId1"/>
    </p:custDataLst>
    <p:extLst>
      <p:ext uri="{BB962C8B-B14F-4D97-AF65-F5344CB8AC3E}">
        <p14:creationId xmlns:p14="http://schemas.microsoft.com/office/powerpoint/2010/main" val="1271386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sidefod 18">
            <a:extLst>
              <a:ext uri="{FF2B5EF4-FFF2-40B4-BE49-F238E27FC236}">
                <a16:creationId xmlns:a16="http://schemas.microsoft.com/office/drawing/2014/main" id="{DF6F8E5D-CDA5-8303-A843-5E35BB0B8988}"/>
              </a:ext>
            </a:extLst>
          </p:cNvPr>
          <p:cNvSpPr>
            <a:spLocks noGrp="1"/>
          </p:cNvSpPr>
          <p:nvPr>
            <p:ph type="ftr" sz="quarter" idx="11"/>
          </p:nvPr>
        </p:nvSpPr>
        <p:spPr/>
        <p:txBody>
          <a:bodyPr/>
          <a:lstStyle/>
          <a:p>
            <a:r>
              <a:rPr lang="da-DK"/>
              <a:t>Sikkerhedsstyrelsen</a:t>
            </a:r>
          </a:p>
        </p:txBody>
      </p:sp>
      <p:sp>
        <p:nvSpPr>
          <p:cNvPr id="20" name="Pladsholder til slidenummer 19">
            <a:extLst>
              <a:ext uri="{FF2B5EF4-FFF2-40B4-BE49-F238E27FC236}">
                <a16:creationId xmlns:a16="http://schemas.microsoft.com/office/drawing/2014/main" id="{0B40386C-A642-16F7-E1D2-CBC3B872C6D8}"/>
              </a:ext>
            </a:extLst>
          </p:cNvPr>
          <p:cNvSpPr>
            <a:spLocks noGrp="1"/>
          </p:cNvSpPr>
          <p:nvPr>
            <p:ph type="sldNum" sz="quarter" idx="12"/>
          </p:nvPr>
        </p:nvSpPr>
        <p:spPr/>
        <p:txBody>
          <a:bodyPr/>
          <a:lstStyle/>
          <a:p>
            <a:fld id="{15B68EBF-68D0-4C65-A5A0-9AF2BF6CD718}" type="slidenum">
              <a:rPr lang="da-DK" smtClean="0"/>
              <a:pPr/>
              <a:t>12</a:t>
            </a:fld>
            <a:endParaRPr lang="da-DK"/>
          </a:p>
        </p:txBody>
      </p:sp>
      <p:sp>
        <p:nvSpPr>
          <p:cNvPr id="2" name="Titel 1">
            <a:extLst>
              <a:ext uri="{FF2B5EF4-FFF2-40B4-BE49-F238E27FC236}">
                <a16:creationId xmlns:a16="http://schemas.microsoft.com/office/drawing/2014/main" id="{6E2EDFF3-7004-B0B8-001A-5171E8C57082}"/>
              </a:ext>
            </a:extLst>
          </p:cNvPr>
          <p:cNvSpPr>
            <a:spLocks noGrp="1"/>
          </p:cNvSpPr>
          <p:nvPr>
            <p:ph type="title"/>
          </p:nvPr>
        </p:nvSpPr>
        <p:spPr/>
        <p:txBody>
          <a:bodyPr/>
          <a:lstStyle/>
          <a:p>
            <a:r>
              <a:rPr lang="da-DK" dirty="0"/>
              <a:t>Øvelse 2: Kvælningsfare og returret på spil</a:t>
            </a:r>
            <a:endParaRPr lang="en-US" dirty="0"/>
          </a:p>
        </p:txBody>
      </p:sp>
      <p:sp>
        <p:nvSpPr>
          <p:cNvPr id="4" name="Pladsholder til tekst 3">
            <a:extLst>
              <a:ext uri="{FF2B5EF4-FFF2-40B4-BE49-F238E27FC236}">
                <a16:creationId xmlns:a16="http://schemas.microsoft.com/office/drawing/2014/main" id="{C0BBBD92-62B1-2C80-9667-B20E0552F6A9}"/>
              </a:ext>
            </a:extLst>
          </p:cNvPr>
          <p:cNvSpPr>
            <a:spLocks noGrp="1"/>
          </p:cNvSpPr>
          <p:nvPr>
            <p:ph type="body" sz="quarter" idx="14"/>
          </p:nvPr>
        </p:nvSpPr>
        <p:spPr/>
        <p:txBody>
          <a:bodyPr/>
          <a:lstStyle/>
          <a:p>
            <a:r>
              <a:rPr lang="en-US" dirty="0"/>
              <a:t>Side</a:t>
            </a:r>
          </a:p>
        </p:txBody>
      </p:sp>
      <p:sp>
        <p:nvSpPr>
          <p:cNvPr id="24" name="Tekstfelt 23">
            <a:extLst>
              <a:ext uri="{FF2B5EF4-FFF2-40B4-BE49-F238E27FC236}">
                <a16:creationId xmlns:a16="http://schemas.microsoft.com/office/drawing/2014/main" id="{0A1604B6-E363-4CE8-951F-2D765FF4969B}"/>
              </a:ext>
            </a:extLst>
          </p:cNvPr>
          <p:cNvSpPr txBox="1"/>
          <p:nvPr/>
        </p:nvSpPr>
        <p:spPr>
          <a:xfrm>
            <a:off x="542927" y="2123535"/>
            <a:ext cx="5553073" cy="3477875"/>
          </a:xfrm>
          <a:prstGeom prst="rect">
            <a:avLst/>
          </a:prstGeom>
          <a:noFill/>
        </p:spPr>
        <p:txBody>
          <a:bodyPr wrap="square" rtlCol="0">
            <a:spAutoFit/>
          </a:bodyPr>
          <a:lstStyle/>
          <a:p>
            <a:r>
              <a:rPr lang="da-DK" sz="2200" dirty="0"/>
              <a:t>I denne øvelse skal vi i fællesskab se videoklippene, der viser, at et godt tilbud kan ende med en ulykke, og hvorfor man skal passe på, hvor man vælger at købe på nettet. </a:t>
            </a:r>
          </a:p>
          <a:p>
            <a:endParaRPr lang="da-DK" sz="2200" dirty="0"/>
          </a:p>
          <a:p>
            <a:r>
              <a:rPr lang="da-DK" sz="2200" dirty="0"/>
              <a:t>Dernæst skal I </a:t>
            </a:r>
            <a:r>
              <a:rPr lang="da-DK" sz="2200" dirty="0" err="1"/>
              <a:t>i</a:t>
            </a:r>
            <a:r>
              <a:rPr lang="da-DK" sz="2200" dirty="0"/>
              <a:t> mindre grupper tale om, hvad personen i videoklippet kunne have gjort anderledes for at undgå faren? </a:t>
            </a:r>
            <a:br>
              <a:rPr lang="da-DK" sz="2200" dirty="0"/>
            </a:br>
            <a:r>
              <a:rPr lang="da-DK" sz="2200" dirty="0"/>
              <a:t>Og hvad ville du gøre, hvis du var i den samme situation?</a:t>
            </a:r>
          </a:p>
        </p:txBody>
      </p:sp>
      <p:pic>
        <p:nvPicPr>
          <p:cNvPr id="7" name="Grafik 6" descr="Afspil symbol">
            <a:hlinkClick r:id="rId3"/>
            <a:extLst>
              <a:ext uri="{FF2B5EF4-FFF2-40B4-BE49-F238E27FC236}">
                <a16:creationId xmlns:a16="http://schemas.microsoft.com/office/drawing/2014/main" id="{A8A88F22-4B13-4790-AA4D-955F6BD5B1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64482" y="2088726"/>
            <a:ext cx="3963684" cy="1745672"/>
          </a:xfrm>
          <a:prstGeom prst="rect">
            <a:avLst/>
          </a:prstGeom>
        </p:spPr>
      </p:pic>
      <p:pic>
        <p:nvPicPr>
          <p:cNvPr id="8" name="Grafik 7" descr="Afspil symbol">
            <a:hlinkClick r:id="rId6"/>
            <a:extLst>
              <a:ext uri="{FF2B5EF4-FFF2-40B4-BE49-F238E27FC236}">
                <a16:creationId xmlns:a16="http://schemas.microsoft.com/office/drawing/2014/main" id="{A853CA6C-0E72-487E-A0FF-D9FCBB76DF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64482" y="4302610"/>
            <a:ext cx="3963684" cy="1745672"/>
          </a:xfrm>
          <a:prstGeom prst="rect">
            <a:avLst/>
          </a:prstGeom>
        </p:spPr>
      </p:pic>
    </p:spTree>
    <p:custDataLst>
      <p:tags r:id="rId1"/>
    </p:custDataLst>
    <p:extLst>
      <p:ext uri="{BB962C8B-B14F-4D97-AF65-F5344CB8AC3E}">
        <p14:creationId xmlns:p14="http://schemas.microsoft.com/office/powerpoint/2010/main" val="3349413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8D918DCE-2AA5-BF96-DDEB-6E08058164C4}"/>
              </a:ext>
            </a:extLst>
          </p:cNvPr>
          <p:cNvSpPr>
            <a:spLocks noGrp="1"/>
          </p:cNvSpPr>
          <p:nvPr>
            <p:ph type="ftr" sz="quarter" idx="11"/>
          </p:nvPr>
        </p:nvSpPr>
        <p:spPr/>
        <p:txBody>
          <a:bodyPr/>
          <a:lstStyle/>
          <a:p>
            <a:r>
              <a:rPr lang="da-DK"/>
              <a:t>Sikkerhedsstyrelsen</a:t>
            </a:r>
          </a:p>
        </p:txBody>
      </p:sp>
      <p:sp>
        <p:nvSpPr>
          <p:cNvPr id="4" name="Pladsholder til slidenummer 3">
            <a:extLst>
              <a:ext uri="{FF2B5EF4-FFF2-40B4-BE49-F238E27FC236}">
                <a16:creationId xmlns:a16="http://schemas.microsoft.com/office/drawing/2014/main" id="{057797AB-0437-4FDA-3C26-63051D5FB4F6}"/>
              </a:ext>
            </a:extLst>
          </p:cNvPr>
          <p:cNvSpPr>
            <a:spLocks noGrp="1"/>
          </p:cNvSpPr>
          <p:nvPr>
            <p:ph type="sldNum" sz="quarter" idx="12"/>
          </p:nvPr>
        </p:nvSpPr>
        <p:spPr/>
        <p:txBody>
          <a:bodyPr/>
          <a:lstStyle/>
          <a:p>
            <a:fld id="{15B68EBF-68D0-4C65-A5A0-9AF2BF6CD718}" type="slidenum">
              <a:rPr lang="da-DK" smtClean="0"/>
              <a:t>13</a:t>
            </a:fld>
            <a:endParaRPr lang="da-DK"/>
          </a:p>
        </p:txBody>
      </p:sp>
      <p:sp>
        <p:nvSpPr>
          <p:cNvPr id="2" name="Titel 1">
            <a:extLst>
              <a:ext uri="{FF2B5EF4-FFF2-40B4-BE49-F238E27FC236}">
                <a16:creationId xmlns:a16="http://schemas.microsoft.com/office/drawing/2014/main" id="{FE801FF1-FBF3-9E22-B3D9-2DD85B19311E}"/>
              </a:ext>
            </a:extLst>
          </p:cNvPr>
          <p:cNvSpPr>
            <a:spLocks noGrp="1"/>
          </p:cNvSpPr>
          <p:nvPr>
            <p:ph type="title"/>
          </p:nvPr>
        </p:nvSpPr>
        <p:spPr>
          <a:xfrm>
            <a:off x="542926" y="331200"/>
            <a:ext cx="10695687" cy="651660"/>
          </a:xfrm>
        </p:spPr>
        <p:txBody>
          <a:bodyPr/>
          <a:lstStyle/>
          <a:p>
            <a:r>
              <a:rPr lang="da-DK" dirty="0"/>
              <a:t>Fakta - 9 ud af 10 produkter fra onlinemarkedspladser dumper kontrol</a:t>
            </a:r>
            <a:endParaRPr lang="en-US" dirty="0"/>
          </a:p>
        </p:txBody>
      </p:sp>
      <p:sp>
        <p:nvSpPr>
          <p:cNvPr id="10" name="Pladsholder til tekst 9">
            <a:extLst>
              <a:ext uri="{FF2B5EF4-FFF2-40B4-BE49-F238E27FC236}">
                <a16:creationId xmlns:a16="http://schemas.microsoft.com/office/drawing/2014/main" id="{C10D70ED-41DD-6D94-B94E-FD3F0069D9C5}"/>
              </a:ext>
            </a:extLst>
          </p:cNvPr>
          <p:cNvSpPr>
            <a:spLocks noGrp="1"/>
          </p:cNvSpPr>
          <p:nvPr>
            <p:ph type="body" sz="quarter" idx="15"/>
          </p:nvPr>
        </p:nvSpPr>
        <p:spPr/>
        <p:txBody>
          <a:bodyPr/>
          <a:lstStyle/>
          <a:p>
            <a:r>
              <a:rPr lang="en-US" dirty="0"/>
              <a:t>Side</a:t>
            </a:r>
          </a:p>
        </p:txBody>
      </p:sp>
      <p:sp>
        <p:nvSpPr>
          <p:cNvPr id="11" name="Tekstfelt 10">
            <a:extLst>
              <a:ext uri="{FF2B5EF4-FFF2-40B4-BE49-F238E27FC236}">
                <a16:creationId xmlns:a16="http://schemas.microsoft.com/office/drawing/2014/main" id="{838B8BA6-15CF-4E7E-A657-EC63514FF1F3}"/>
              </a:ext>
            </a:extLst>
          </p:cNvPr>
          <p:cNvSpPr txBox="1"/>
          <p:nvPr/>
        </p:nvSpPr>
        <p:spPr>
          <a:xfrm>
            <a:off x="542927" y="2123535"/>
            <a:ext cx="6687213" cy="3477875"/>
          </a:xfrm>
          <a:prstGeom prst="rect">
            <a:avLst/>
          </a:prstGeom>
          <a:noFill/>
        </p:spPr>
        <p:txBody>
          <a:bodyPr wrap="square" rtlCol="0">
            <a:spAutoFit/>
          </a:bodyPr>
          <a:lstStyle/>
          <a:p>
            <a:r>
              <a:rPr lang="da-DK" sz="2200" dirty="0"/>
              <a:t>Sikkerhedsstyrelsen har i 2024 kontrolleret 100 produkter fra ti onlinemarkedspladser. </a:t>
            </a:r>
          </a:p>
          <a:p>
            <a:endParaRPr lang="da-DK" sz="2200" dirty="0"/>
          </a:p>
          <a:p>
            <a:r>
              <a:rPr lang="da-DK" sz="2200" dirty="0"/>
              <a:t>Kontrollen har vist, at mere end 90% af produkterne </a:t>
            </a:r>
          </a:p>
          <a:p>
            <a:r>
              <a:rPr lang="da-DK" sz="2200" dirty="0"/>
              <a:t>er ulovlige og/eller decideret farlige.</a:t>
            </a:r>
          </a:p>
          <a:p>
            <a:endParaRPr lang="da-DK" sz="2200" dirty="0"/>
          </a:p>
          <a:p>
            <a:r>
              <a:rPr lang="da-DK" sz="2200" dirty="0"/>
              <a:t>Denne gang var det Sikkerhedsstyrelsen, der konstaterede de mange produkter med fejl </a:t>
            </a:r>
          </a:p>
          <a:p>
            <a:r>
              <a:rPr lang="da-DK" sz="2200" dirty="0"/>
              <a:t>og mangler. Men det kunne lige så godt have </a:t>
            </a:r>
          </a:p>
          <a:p>
            <a:r>
              <a:rPr lang="da-DK" sz="2200" dirty="0"/>
              <a:t>været dig.</a:t>
            </a:r>
          </a:p>
        </p:txBody>
      </p:sp>
      <p:pic>
        <p:nvPicPr>
          <p:cNvPr id="7" name="Billede 6" descr="Billede af en cirkel hvor der står 90%&#10;">
            <a:extLst>
              <a:ext uri="{FF2B5EF4-FFF2-40B4-BE49-F238E27FC236}">
                <a16:creationId xmlns:a16="http://schemas.microsoft.com/office/drawing/2014/main" id="{59390BD8-E2D5-46C2-B80F-500CAAA8A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6730" y="1531500"/>
            <a:ext cx="5712959" cy="5712959"/>
          </a:xfrm>
          <a:prstGeom prst="rect">
            <a:avLst/>
          </a:prstGeom>
        </p:spPr>
      </p:pic>
    </p:spTree>
    <p:custDataLst>
      <p:tags r:id="rId1"/>
    </p:custDataLst>
    <p:extLst>
      <p:ext uri="{BB962C8B-B14F-4D97-AF65-F5344CB8AC3E}">
        <p14:creationId xmlns:p14="http://schemas.microsoft.com/office/powerpoint/2010/main" val="2763100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billede 8" descr="Billede af en skoletaske">
            <a:extLst>
              <a:ext uri="{FF2B5EF4-FFF2-40B4-BE49-F238E27FC236}">
                <a16:creationId xmlns:a16="http://schemas.microsoft.com/office/drawing/2014/main" id="{53D03626-4226-43F4-B5E7-75DF7AD0C0C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9116" b="9116"/>
          <a:stretch>
            <a:fillRect/>
          </a:stretch>
        </p:blipFill>
        <p:spPr/>
      </p:pic>
      <p:sp>
        <p:nvSpPr>
          <p:cNvPr id="19" name="Pladsholder til sidefod 18">
            <a:extLst>
              <a:ext uri="{FF2B5EF4-FFF2-40B4-BE49-F238E27FC236}">
                <a16:creationId xmlns:a16="http://schemas.microsoft.com/office/drawing/2014/main" id="{DF6F8E5D-CDA5-8303-A843-5E35BB0B8988}"/>
              </a:ext>
            </a:extLst>
          </p:cNvPr>
          <p:cNvSpPr>
            <a:spLocks noGrp="1"/>
          </p:cNvSpPr>
          <p:nvPr>
            <p:ph type="ftr" sz="quarter" idx="11"/>
          </p:nvPr>
        </p:nvSpPr>
        <p:spPr/>
        <p:txBody>
          <a:bodyPr/>
          <a:lstStyle/>
          <a:p>
            <a:r>
              <a:rPr lang="da-DK"/>
              <a:t>Sikkerhedsstyrelsen</a:t>
            </a:r>
          </a:p>
        </p:txBody>
      </p:sp>
      <p:sp>
        <p:nvSpPr>
          <p:cNvPr id="20" name="Pladsholder til slidenummer 19">
            <a:extLst>
              <a:ext uri="{FF2B5EF4-FFF2-40B4-BE49-F238E27FC236}">
                <a16:creationId xmlns:a16="http://schemas.microsoft.com/office/drawing/2014/main" id="{0B40386C-A642-16F7-E1D2-CBC3B872C6D8}"/>
              </a:ext>
            </a:extLst>
          </p:cNvPr>
          <p:cNvSpPr>
            <a:spLocks noGrp="1"/>
          </p:cNvSpPr>
          <p:nvPr>
            <p:ph type="sldNum" sz="quarter" idx="12"/>
          </p:nvPr>
        </p:nvSpPr>
        <p:spPr/>
        <p:txBody>
          <a:bodyPr/>
          <a:lstStyle/>
          <a:p>
            <a:fld id="{15B68EBF-68D0-4C65-A5A0-9AF2BF6CD718}" type="slidenum">
              <a:rPr lang="da-DK" smtClean="0"/>
              <a:pPr/>
              <a:t>14</a:t>
            </a:fld>
            <a:endParaRPr lang="da-DK"/>
          </a:p>
        </p:txBody>
      </p:sp>
      <p:sp>
        <p:nvSpPr>
          <p:cNvPr id="2" name="Titel 1">
            <a:extLst>
              <a:ext uri="{FF2B5EF4-FFF2-40B4-BE49-F238E27FC236}">
                <a16:creationId xmlns:a16="http://schemas.microsoft.com/office/drawing/2014/main" id="{6E2EDFF3-7004-B0B8-001A-5171E8C57082}"/>
              </a:ext>
            </a:extLst>
          </p:cNvPr>
          <p:cNvSpPr>
            <a:spLocks noGrp="1"/>
          </p:cNvSpPr>
          <p:nvPr>
            <p:ph type="title"/>
          </p:nvPr>
        </p:nvSpPr>
        <p:spPr/>
        <p:txBody>
          <a:bodyPr/>
          <a:lstStyle/>
          <a:p>
            <a:r>
              <a:rPr lang="da-DK" dirty="0"/>
              <a:t>Øvelse 3: Risikovurdér et produkt</a:t>
            </a:r>
            <a:endParaRPr lang="en-US" dirty="0"/>
          </a:p>
        </p:txBody>
      </p:sp>
      <p:sp>
        <p:nvSpPr>
          <p:cNvPr id="5" name="Pladsholder til tekst 4">
            <a:extLst>
              <a:ext uri="{FF2B5EF4-FFF2-40B4-BE49-F238E27FC236}">
                <a16:creationId xmlns:a16="http://schemas.microsoft.com/office/drawing/2014/main" id="{486B0C69-7224-408B-A38E-3DD346D842A8}"/>
              </a:ext>
            </a:extLst>
          </p:cNvPr>
          <p:cNvSpPr>
            <a:spLocks noGrp="1"/>
          </p:cNvSpPr>
          <p:nvPr>
            <p:ph type="body" sz="quarter" idx="15"/>
          </p:nvPr>
        </p:nvSpPr>
        <p:spPr/>
        <p:txBody>
          <a:bodyPr/>
          <a:lstStyle/>
          <a:p>
            <a:endParaRPr lang="da-DK"/>
          </a:p>
        </p:txBody>
      </p:sp>
      <p:sp>
        <p:nvSpPr>
          <p:cNvPr id="24" name="Tekstfelt 23">
            <a:extLst>
              <a:ext uri="{FF2B5EF4-FFF2-40B4-BE49-F238E27FC236}">
                <a16:creationId xmlns:a16="http://schemas.microsoft.com/office/drawing/2014/main" id="{0A1604B6-E363-4CE8-951F-2D765FF4969B}"/>
              </a:ext>
            </a:extLst>
          </p:cNvPr>
          <p:cNvSpPr txBox="1"/>
          <p:nvPr/>
        </p:nvSpPr>
        <p:spPr>
          <a:xfrm>
            <a:off x="542927" y="2123535"/>
            <a:ext cx="7645109" cy="769441"/>
          </a:xfrm>
          <a:prstGeom prst="rect">
            <a:avLst/>
          </a:prstGeom>
          <a:noFill/>
        </p:spPr>
        <p:txBody>
          <a:bodyPr wrap="square" rtlCol="0">
            <a:spAutoFit/>
          </a:bodyPr>
          <a:lstStyle/>
          <a:p>
            <a:r>
              <a:rPr lang="da-DK" sz="2200" dirty="0"/>
              <a:t>I denne øvelse skal du risikovurdere et produkt fra en fiktiv online markedsplads.</a:t>
            </a:r>
          </a:p>
        </p:txBody>
      </p:sp>
    </p:spTree>
    <p:custDataLst>
      <p:tags r:id="rId1"/>
    </p:custDataLst>
    <p:extLst>
      <p:ext uri="{BB962C8B-B14F-4D97-AF65-F5344CB8AC3E}">
        <p14:creationId xmlns:p14="http://schemas.microsoft.com/office/powerpoint/2010/main" val="1466641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descr="Billede af en skoleklasse">
            <a:extLst>
              <a:ext uri="{FF2B5EF4-FFF2-40B4-BE49-F238E27FC236}">
                <a16:creationId xmlns:a16="http://schemas.microsoft.com/office/drawing/2014/main" id="{434ED805-A520-437E-B63F-D4F3B376A01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367" b="1367"/>
          <a:stretch>
            <a:fillRect/>
          </a:stretch>
        </p:blipFill>
        <p:spPr/>
      </p:pic>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15</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a:xfrm>
            <a:off x="542927" y="331200"/>
            <a:ext cx="9813185" cy="651660"/>
          </a:xfrm>
        </p:spPr>
        <p:txBody>
          <a:bodyPr/>
          <a:lstStyle/>
          <a:p>
            <a:r>
              <a:rPr lang="da-DK" dirty="0"/>
              <a:t>Øvelsesvejledningen – sådan gør vi:</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1645071"/>
            <a:ext cx="6972799" cy="4524315"/>
          </a:xfrm>
          <a:prstGeom prst="rect">
            <a:avLst/>
          </a:prstGeom>
          <a:noFill/>
        </p:spPr>
        <p:txBody>
          <a:bodyPr wrap="square" rtlCol="0">
            <a:spAutoFit/>
          </a:bodyPr>
          <a:lstStyle/>
          <a:p>
            <a:r>
              <a:rPr lang="da-DK" dirty="0"/>
              <a:t>Om lidt skal vi tale om farer, når man handler online og risikovurdere to produkter. </a:t>
            </a:r>
          </a:p>
          <a:p>
            <a:endParaRPr lang="da-DK" dirty="0"/>
          </a:p>
          <a:p>
            <a:r>
              <a:rPr lang="da-DK" dirty="0"/>
              <a:t>Først læser vi fælles om de to produkter, som står på de næste to slides. </a:t>
            </a:r>
          </a:p>
          <a:p>
            <a:endParaRPr lang="da-DK" dirty="0"/>
          </a:p>
          <a:p>
            <a:r>
              <a:rPr lang="da-DK" dirty="0"/>
              <a:t>Derefter bliver I inddelt i mindre grupper. Den ene halvdel af grupperne skal arbejde med produkt 1, mens den anden halvdel arbejder med produkt 2. Alle grupper får deres produkt udleveret </a:t>
            </a:r>
            <a:br>
              <a:rPr lang="da-DK" dirty="0"/>
            </a:br>
            <a:r>
              <a:rPr lang="da-DK" dirty="0"/>
              <a:t>på et stykke papir. </a:t>
            </a:r>
          </a:p>
          <a:p>
            <a:endParaRPr lang="da-DK" dirty="0"/>
          </a:p>
          <a:p>
            <a:r>
              <a:rPr lang="da-DK" dirty="0"/>
              <a:t>I grupperne skal I arbejde med de spørgsmål, der står på det </a:t>
            </a:r>
            <a:br>
              <a:rPr lang="da-DK" dirty="0"/>
            </a:br>
            <a:r>
              <a:rPr lang="da-DK" dirty="0"/>
              <a:t>følgende slide. </a:t>
            </a:r>
          </a:p>
          <a:p>
            <a:endParaRPr lang="da-DK" dirty="0"/>
          </a:p>
          <a:p>
            <a:r>
              <a:rPr lang="da-DK" dirty="0"/>
              <a:t>Når I har talt om alle spørgsmålene, gennemgår vi fælles, hvad </a:t>
            </a:r>
            <a:br>
              <a:rPr lang="da-DK" dirty="0"/>
            </a:br>
            <a:r>
              <a:rPr lang="da-DK" dirty="0"/>
              <a:t>hver gruppe har svaret.</a:t>
            </a:r>
          </a:p>
        </p:txBody>
      </p:sp>
    </p:spTree>
    <p:custDataLst>
      <p:tags r:id="rId1"/>
    </p:custDataLst>
    <p:extLst>
      <p:ext uri="{BB962C8B-B14F-4D97-AF65-F5344CB8AC3E}">
        <p14:creationId xmlns:p14="http://schemas.microsoft.com/office/powerpoint/2010/main" val="2115981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a:extLst>
              <a:ext uri="{FF2B5EF4-FFF2-40B4-BE49-F238E27FC236}">
                <a16:creationId xmlns:a16="http://schemas.microsoft.com/office/drawing/2014/main" id="{5FF7FE30-E1BC-2432-EF68-A490A290E8CF}"/>
              </a:ext>
            </a:extLst>
          </p:cNvPr>
          <p:cNvSpPr>
            <a:spLocks noGrp="1"/>
          </p:cNvSpPr>
          <p:nvPr>
            <p:ph type="ftr" sz="quarter" idx="11"/>
          </p:nvPr>
        </p:nvSpPr>
        <p:spPr/>
        <p:txBody>
          <a:bodyPr/>
          <a:lstStyle/>
          <a:p>
            <a:r>
              <a:rPr lang="da-DK" dirty="0"/>
              <a:t>Sikkerhedsstyrelsen</a:t>
            </a:r>
          </a:p>
        </p:txBody>
      </p:sp>
      <p:sp>
        <p:nvSpPr>
          <p:cNvPr id="3" name="Pladsholder til slidenummer 2">
            <a:extLst>
              <a:ext uri="{FF2B5EF4-FFF2-40B4-BE49-F238E27FC236}">
                <a16:creationId xmlns:a16="http://schemas.microsoft.com/office/drawing/2014/main" id="{879D0E24-EBEF-9093-11C3-F05EA2F0A22F}"/>
              </a:ext>
            </a:extLst>
          </p:cNvPr>
          <p:cNvSpPr>
            <a:spLocks noGrp="1"/>
          </p:cNvSpPr>
          <p:nvPr>
            <p:ph type="sldNum" sz="quarter" idx="12"/>
          </p:nvPr>
        </p:nvSpPr>
        <p:spPr/>
        <p:txBody>
          <a:bodyPr/>
          <a:lstStyle/>
          <a:p>
            <a:fld id="{15B68EBF-68D0-4C65-A5A0-9AF2BF6CD718}" type="slidenum">
              <a:rPr lang="da-DK" smtClean="0"/>
              <a:t>16</a:t>
            </a:fld>
            <a:endParaRPr lang="da-DK"/>
          </a:p>
        </p:txBody>
      </p:sp>
      <p:sp>
        <p:nvSpPr>
          <p:cNvPr id="6" name="Titel 5">
            <a:extLst>
              <a:ext uri="{FF2B5EF4-FFF2-40B4-BE49-F238E27FC236}">
                <a16:creationId xmlns:a16="http://schemas.microsoft.com/office/drawing/2014/main" id="{D770C6F5-CBEA-773C-7AA7-8489C83C6B35}"/>
              </a:ext>
            </a:extLst>
          </p:cNvPr>
          <p:cNvSpPr>
            <a:spLocks noGrp="1"/>
          </p:cNvSpPr>
          <p:nvPr>
            <p:ph type="title"/>
          </p:nvPr>
        </p:nvSpPr>
        <p:spPr/>
        <p:txBody>
          <a:bodyPr/>
          <a:lstStyle/>
          <a:p>
            <a:r>
              <a:rPr lang="da-DK" dirty="0"/>
              <a:t>Produkt 1 – oplader</a:t>
            </a:r>
            <a:endParaRPr lang="en-US" dirty="0"/>
          </a:p>
        </p:txBody>
      </p:sp>
      <p:sp>
        <p:nvSpPr>
          <p:cNvPr id="4" name="Pladsholder til tekst 3">
            <a:extLst>
              <a:ext uri="{FF2B5EF4-FFF2-40B4-BE49-F238E27FC236}">
                <a16:creationId xmlns:a16="http://schemas.microsoft.com/office/drawing/2014/main" id="{C48B3D8A-2ECC-41CA-B27D-74EB9D9DC6F5}"/>
              </a:ext>
            </a:extLst>
          </p:cNvPr>
          <p:cNvSpPr>
            <a:spLocks noGrp="1"/>
          </p:cNvSpPr>
          <p:nvPr>
            <p:ph type="body" sz="quarter" idx="15"/>
          </p:nvPr>
        </p:nvSpPr>
        <p:spPr/>
        <p:txBody>
          <a:bodyPr/>
          <a:lstStyle/>
          <a:p>
            <a:endParaRPr lang="da-DK" dirty="0"/>
          </a:p>
        </p:txBody>
      </p:sp>
      <p:pic>
        <p:nvPicPr>
          <p:cNvPr id="7" name="Billede 6" descr="Billede af en oplader">
            <a:extLst>
              <a:ext uri="{FF2B5EF4-FFF2-40B4-BE49-F238E27FC236}">
                <a16:creationId xmlns:a16="http://schemas.microsoft.com/office/drawing/2014/main" id="{267ECC8E-2478-4327-89C5-355B47F57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276" y="1335492"/>
            <a:ext cx="8256168" cy="4644095"/>
          </a:xfrm>
          <a:prstGeom prst="rect">
            <a:avLst/>
          </a:prstGeom>
        </p:spPr>
      </p:pic>
    </p:spTree>
    <p:custDataLst>
      <p:tags r:id="rId1"/>
    </p:custDataLst>
    <p:extLst>
      <p:ext uri="{BB962C8B-B14F-4D97-AF65-F5344CB8AC3E}">
        <p14:creationId xmlns:p14="http://schemas.microsoft.com/office/powerpoint/2010/main" val="3398549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a:extLst>
              <a:ext uri="{FF2B5EF4-FFF2-40B4-BE49-F238E27FC236}">
                <a16:creationId xmlns:a16="http://schemas.microsoft.com/office/drawing/2014/main" id="{5FF7FE30-E1BC-2432-EF68-A490A290E8CF}"/>
              </a:ext>
            </a:extLst>
          </p:cNvPr>
          <p:cNvSpPr>
            <a:spLocks noGrp="1"/>
          </p:cNvSpPr>
          <p:nvPr>
            <p:ph type="ftr" sz="quarter" idx="11"/>
          </p:nvPr>
        </p:nvSpPr>
        <p:spPr/>
        <p:txBody>
          <a:bodyPr/>
          <a:lstStyle/>
          <a:p>
            <a:r>
              <a:rPr lang="da-DK" dirty="0"/>
              <a:t>Sikkerhedsstyrelsen</a:t>
            </a:r>
          </a:p>
        </p:txBody>
      </p:sp>
      <p:sp>
        <p:nvSpPr>
          <p:cNvPr id="3" name="Pladsholder til slidenummer 2">
            <a:extLst>
              <a:ext uri="{FF2B5EF4-FFF2-40B4-BE49-F238E27FC236}">
                <a16:creationId xmlns:a16="http://schemas.microsoft.com/office/drawing/2014/main" id="{879D0E24-EBEF-9093-11C3-F05EA2F0A22F}"/>
              </a:ext>
            </a:extLst>
          </p:cNvPr>
          <p:cNvSpPr>
            <a:spLocks noGrp="1"/>
          </p:cNvSpPr>
          <p:nvPr>
            <p:ph type="sldNum" sz="quarter" idx="12"/>
          </p:nvPr>
        </p:nvSpPr>
        <p:spPr/>
        <p:txBody>
          <a:bodyPr/>
          <a:lstStyle/>
          <a:p>
            <a:fld id="{15B68EBF-68D0-4C65-A5A0-9AF2BF6CD718}" type="slidenum">
              <a:rPr lang="da-DK" smtClean="0"/>
              <a:t>17</a:t>
            </a:fld>
            <a:endParaRPr lang="da-DK"/>
          </a:p>
        </p:txBody>
      </p:sp>
      <p:sp>
        <p:nvSpPr>
          <p:cNvPr id="6" name="Titel 5">
            <a:extLst>
              <a:ext uri="{FF2B5EF4-FFF2-40B4-BE49-F238E27FC236}">
                <a16:creationId xmlns:a16="http://schemas.microsoft.com/office/drawing/2014/main" id="{D770C6F5-CBEA-773C-7AA7-8489C83C6B35}"/>
              </a:ext>
            </a:extLst>
          </p:cNvPr>
          <p:cNvSpPr>
            <a:spLocks noGrp="1"/>
          </p:cNvSpPr>
          <p:nvPr>
            <p:ph type="title"/>
          </p:nvPr>
        </p:nvSpPr>
        <p:spPr/>
        <p:txBody>
          <a:bodyPr/>
          <a:lstStyle/>
          <a:p>
            <a:r>
              <a:rPr lang="da-DK" dirty="0"/>
              <a:t>Produkt 2 - skoletaske </a:t>
            </a:r>
            <a:endParaRPr lang="en-US" dirty="0"/>
          </a:p>
        </p:txBody>
      </p:sp>
      <p:sp>
        <p:nvSpPr>
          <p:cNvPr id="4" name="Pladsholder til tekst 3">
            <a:extLst>
              <a:ext uri="{FF2B5EF4-FFF2-40B4-BE49-F238E27FC236}">
                <a16:creationId xmlns:a16="http://schemas.microsoft.com/office/drawing/2014/main" id="{C48B3D8A-2ECC-41CA-B27D-74EB9D9DC6F5}"/>
              </a:ext>
            </a:extLst>
          </p:cNvPr>
          <p:cNvSpPr>
            <a:spLocks noGrp="1"/>
          </p:cNvSpPr>
          <p:nvPr>
            <p:ph type="body" sz="quarter" idx="15"/>
          </p:nvPr>
        </p:nvSpPr>
        <p:spPr/>
        <p:txBody>
          <a:bodyPr/>
          <a:lstStyle/>
          <a:p>
            <a:endParaRPr lang="da-DK" dirty="0"/>
          </a:p>
        </p:txBody>
      </p:sp>
      <p:pic>
        <p:nvPicPr>
          <p:cNvPr id="8" name="Billede 7" descr="Billede af en skoletaske">
            <a:extLst>
              <a:ext uri="{FF2B5EF4-FFF2-40B4-BE49-F238E27FC236}">
                <a16:creationId xmlns:a16="http://schemas.microsoft.com/office/drawing/2014/main" id="{9E6EBE7B-C266-42FC-A868-9D3E86A4C1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927" y="1335492"/>
            <a:ext cx="8256168" cy="4644095"/>
          </a:xfrm>
          <a:prstGeom prst="rect">
            <a:avLst/>
          </a:prstGeom>
        </p:spPr>
      </p:pic>
    </p:spTree>
    <p:custDataLst>
      <p:tags r:id="rId1"/>
    </p:custDataLst>
    <p:extLst>
      <p:ext uri="{BB962C8B-B14F-4D97-AF65-F5344CB8AC3E}">
        <p14:creationId xmlns:p14="http://schemas.microsoft.com/office/powerpoint/2010/main" val="1673973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a:extLst>
              <a:ext uri="{FF2B5EF4-FFF2-40B4-BE49-F238E27FC236}">
                <a16:creationId xmlns:a16="http://schemas.microsoft.com/office/drawing/2014/main" id="{5FF7FE30-E1BC-2432-EF68-A490A290E8CF}"/>
              </a:ext>
            </a:extLst>
          </p:cNvPr>
          <p:cNvSpPr>
            <a:spLocks noGrp="1"/>
          </p:cNvSpPr>
          <p:nvPr>
            <p:ph type="ftr" sz="quarter" idx="11"/>
          </p:nvPr>
        </p:nvSpPr>
        <p:spPr/>
        <p:txBody>
          <a:bodyPr/>
          <a:lstStyle/>
          <a:p>
            <a:r>
              <a:rPr lang="da-DK"/>
              <a:t>Sikkerhedsstyrelsen</a:t>
            </a:r>
          </a:p>
        </p:txBody>
      </p:sp>
      <p:sp>
        <p:nvSpPr>
          <p:cNvPr id="3" name="Pladsholder til slidenummer 2">
            <a:extLst>
              <a:ext uri="{FF2B5EF4-FFF2-40B4-BE49-F238E27FC236}">
                <a16:creationId xmlns:a16="http://schemas.microsoft.com/office/drawing/2014/main" id="{879D0E24-EBEF-9093-11C3-F05EA2F0A22F}"/>
              </a:ext>
            </a:extLst>
          </p:cNvPr>
          <p:cNvSpPr>
            <a:spLocks noGrp="1"/>
          </p:cNvSpPr>
          <p:nvPr>
            <p:ph type="sldNum" sz="quarter" idx="12"/>
          </p:nvPr>
        </p:nvSpPr>
        <p:spPr/>
        <p:txBody>
          <a:bodyPr/>
          <a:lstStyle/>
          <a:p>
            <a:fld id="{15B68EBF-68D0-4C65-A5A0-9AF2BF6CD718}" type="slidenum">
              <a:rPr lang="da-DK" smtClean="0"/>
              <a:t>18</a:t>
            </a:fld>
            <a:endParaRPr lang="da-DK"/>
          </a:p>
        </p:txBody>
      </p:sp>
      <p:sp>
        <p:nvSpPr>
          <p:cNvPr id="6" name="Titel 5">
            <a:extLst>
              <a:ext uri="{FF2B5EF4-FFF2-40B4-BE49-F238E27FC236}">
                <a16:creationId xmlns:a16="http://schemas.microsoft.com/office/drawing/2014/main" id="{D770C6F5-CBEA-773C-7AA7-8489C83C6B35}"/>
              </a:ext>
            </a:extLst>
          </p:cNvPr>
          <p:cNvSpPr>
            <a:spLocks noGrp="1"/>
          </p:cNvSpPr>
          <p:nvPr>
            <p:ph type="title"/>
          </p:nvPr>
        </p:nvSpPr>
        <p:spPr/>
        <p:txBody>
          <a:bodyPr/>
          <a:lstStyle/>
          <a:p>
            <a:r>
              <a:rPr lang="da-DK" dirty="0"/>
              <a:t>I grupper – tal sammen om:</a:t>
            </a:r>
            <a:endParaRPr lang="en-US" dirty="0"/>
          </a:p>
        </p:txBody>
      </p:sp>
      <p:sp>
        <p:nvSpPr>
          <p:cNvPr id="8" name="Pladsholder til tekst 7">
            <a:extLst>
              <a:ext uri="{FF2B5EF4-FFF2-40B4-BE49-F238E27FC236}">
                <a16:creationId xmlns:a16="http://schemas.microsoft.com/office/drawing/2014/main" id="{BCC01F56-4A24-CC17-BEC5-6AE47CACB625}"/>
              </a:ext>
            </a:extLst>
          </p:cNvPr>
          <p:cNvSpPr>
            <a:spLocks noGrp="1"/>
          </p:cNvSpPr>
          <p:nvPr>
            <p:ph type="body" sz="quarter" idx="15"/>
          </p:nvPr>
        </p:nvSpPr>
        <p:spPr/>
        <p:txBody>
          <a:bodyPr/>
          <a:lstStyle/>
          <a:p>
            <a:r>
              <a:rPr lang="en-US" dirty="0"/>
              <a:t>Side</a:t>
            </a:r>
          </a:p>
        </p:txBody>
      </p:sp>
      <p:sp>
        <p:nvSpPr>
          <p:cNvPr id="9" name="Tekstfelt 8">
            <a:extLst>
              <a:ext uri="{FF2B5EF4-FFF2-40B4-BE49-F238E27FC236}">
                <a16:creationId xmlns:a16="http://schemas.microsoft.com/office/drawing/2014/main" id="{B9017918-C249-4EAD-9443-169430236693}"/>
              </a:ext>
            </a:extLst>
          </p:cNvPr>
          <p:cNvSpPr txBox="1"/>
          <p:nvPr/>
        </p:nvSpPr>
        <p:spPr>
          <a:xfrm>
            <a:off x="542927" y="2123535"/>
            <a:ext cx="10865808" cy="3139321"/>
          </a:xfrm>
          <a:prstGeom prst="rect">
            <a:avLst/>
          </a:prstGeom>
          <a:noFill/>
        </p:spPr>
        <p:txBody>
          <a:bodyPr wrap="square" rtlCol="0">
            <a:spAutoFit/>
          </a:bodyPr>
          <a:lstStyle/>
          <a:p>
            <a:r>
              <a:rPr lang="da-DK" sz="2200" dirty="0">
                <a:latin typeface="+mj-lt"/>
              </a:rPr>
              <a:t>I skal nu tale sammen om det produkt, I har fundet. </a:t>
            </a:r>
          </a:p>
          <a:p>
            <a:endParaRPr lang="da-DK" sz="2200" dirty="0"/>
          </a:p>
          <a:p>
            <a:r>
              <a:rPr lang="da-DK" sz="2200" dirty="0"/>
              <a:t>I skal tjekke, om I kan finde:</a:t>
            </a:r>
          </a:p>
          <a:p>
            <a:pPr marL="342900" indent="-342900">
              <a:buFont typeface="Arial" panose="020B0604020202020204" pitchFamily="34" charset="0"/>
              <a:buChar char="•"/>
            </a:pPr>
            <a:r>
              <a:rPr lang="da-DK" sz="2200" dirty="0"/>
              <a:t>Er sælgerens navn på hjemmesiden?</a:t>
            </a:r>
          </a:p>
          <a:p>
            <a:pPr marL="342900" indent="-342900">
              <a:buFont typeface="Arial" panose="020B0604020202020204" pitchFamily="34" charset="0"/>
              <a:buChar char="•"/>
            </a:pPr>
            <a:r>
              <a:rPr lang="da-DK" sz="2200" dirty="0"/>
              <a:t>Er sælgerens adresse, telefonnummer og e-mail på hjemmesiden?</a:t>
            </a:r>
          </a:p>
          <a:p>
            <a:pPr marL="342900" indent="-342900">
              <a:buFont typeface="Arial" panose="020B0604020202020204" pitchFamily="34" charset="0"/>
              <a:buChar char="•"/>
            </a:pPr>
            <a:r>
              <a:rPr lang="da-DK" sz="2200" dirty="0"/>
              <a:t>Hvem ejer sælgerens virksomhed?</a:t>
            </a:r>
            <a:endParaRPr lang="da-DK" sz="2200" b="1" dirty="0"/>
          </a:p>
          <a:p>
            <a:pPr marL="342900" indent="-342900">
              <a:buFont typeface="Arial" panose="020B0604020202020204" pitchFamily="34" charset="0"/>
              <a:buChar char="•"/>
            </a:pPr>
            <a:r>
              <a:rPr lang="da-DK" sz="2200" dirty="0"/>
              <a:t>Er mærkning, advarsler og vejledninger skrevet på dansk?</a:t>
            </a:r>
          </a:p>
          <a:p>
            <a:pPr marL="342900" indent="-342900">
              <a:buFont typeface="Arial" panose="020B0604020202020204" pitchFamily="34" charset="0"/>
              <a:buChar char="•"/>
            </a:pPr>
            <a:r>
              <a:rPr lang="da-DK" sz="2200" dirty="0"/>
              <a:t>Er der en brugsanvisning på dansk?</a:t>
            </a:r>
          </a:p>
          <a:p>
            <a:pPr marL="342900" indent="-342900">
              <a:buFont typeface="Arial" panose="020B0604020202020204" pitchFamily="34" charset="0"/>
              <a:buChar char="•"/>
            </a:pPr>
            <a:r>
              <a:rPr lang="da-DK" sz="2200" dirty="0"/>
              <a:t>Er der noget ved produktet, der gør dig usikker, fx skarpe eller spidse dele?</a:t>
            </a:r>
          </a:p>
        </p:txBody>
      </p:sp>
    </p:spTree>
    <p:custDataLst>
      <p:tags r:id="rId1"/>
    </p:custDataLst>
    <p:extLst>
      <p:ext uri="{BB962C8B-B14F-4D97-AF65-F5344CB8AC3E}">
        <p14:creationId xmlns:p14="http://schemas.microsoft.com/office/powerpoint/2010/main" val="1653707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descr="Billede af en dreng og spørgsmålstegn på væggen">
            <a:extLst>
              <a:ext uri="{FF2B5EF4-FFF2-40B4-BE49-F238E27FC236}">
                <a16:creationId xmlns:a16="http://schemas.microsoft.com/office/drawing/2014/main" id="{0233E5FF-CEC0-4D1D-ACC1-77BEEB7501E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9116" b="9116"/>
          <a:stretch>
            <a:fillRect/>
          </a:stretch>
        </p:blipFill>
        <p:spPr/>
      </p:pic>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19</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a:xfrm>
            <a:off x="542927" y="331200"/>
            <a:ext cx="9813185" cy="651660"/>
          </a:xfrm>
        </p:spPr>
        <p:txBody>
          <a:bodyPr/>
          <a:lstStyle/>
          <a:p>
            <a:r>
              <a:rPr lang="da-DK" dirty="0"/>
              <a:t>Fælles opsamling – hvad fandt I frem til? </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123535"/>
            <a:ext cx="5439231" cy="1200329"/>
          </a:xfrm>
          <a:prstGeom prst="rect">
            <a:avLst/>
          </a:prstGeom>
          <a:noFill/>
        </p:spPr>
        <p:txBody>
          <a:bodyPr wrap="square" rtlCol="0">
            <a:spAutoFit/>
          </a:bodyPr>
          <a:lstStyle/>
          <a:p>
            <a:r>
              <a:rPr lang="da-DK" sz="2400" dirty="0"/>
              <a:t>Nu hvor I har talt om alle spørgsmålene, gennemgår vi fælles, hvad hver gruppe har svaret.</a:t>
            </a:r>
          </a:p>
        </p:txBody>
      </p:sp>
    </p:spTree>
    <p:custDataLst>
      <p:tags r:id="rId1"/>
    </p:custDataLst>
    <p:extLst>
      <p:ext uri="{BB962C8B-B14F-4D97-AF65-F5344CB8AC3E}">
        <p14:creationId xmlns:p14="http://schemas.microsoft.com/office/powerpoint/2010/main" val="1051383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2</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p:txBody>
          <a:bodyPr/>
          <a:lstStyle/>
          <a:p>
            <a:r>
              <a:rPr lang="da-DK" dirty="0"/>
              <a:t>Velkommen i min onlinebutik</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123536"/>
            <a:ext cx="5768973" cy="1446550"/>
          </a:xfrm>
          <a:prstGeom prst="rect">
            <a:avLst/>
          </a:prstGeom>
          <a:noFill/>
        </p:spPr>
        <p:txBody>
          <a:bodyPr wrap="square" rtlCol="0">
            <a:spAutoFit/>
          </a:bodyPr>
          <a:lstStyle/>
          <a:p>
            <a:r>
              <a:rPr lang="da-DK" sz="2200" dirty="0"/>
              <a:t>Det er blevet populært at handle online</a:t>
            </a:r>
          </a:p>
          <a:p>
            <a:r>
              <a:rPr lang="da-DK" sz="2200" dirty="0"/>
              <a:t> – alt fra legetøj til elektronik. </a:t>
            </a:r>
          </a:p>
          <a:p>
            <a:endParaRPr lang="da-DK" sz="2200" dirty="0"/>
          </a:p>
          <a:p>
            <a:r>
              <a:rPr lang="da-DK" sz="2200" dirty="0"/>
              <a:t>Men pas på! Sikkerheden kan være på spil. </a:t>
            </a:r>
          </a:p>
        </p:txBody>
      </p:sp>
      <p:pic>
        <p:nvPicPr>
          <p:cNvPr id="15" name="Pladsholder til billede 14" descr="Billede af en mand der stå ved et lykkehjul">
            <a:extLst>
              <a:ext uri="{FF2B5EF4-FFF2-40B4-BE49-F238E27FC236}">
                <a16:creationId xmlns:a16="http://schemas.microsoft.com/office/drawing/2014/main" id="{7655C1A4-5E6A-4F0F-8CFE-CD7A887BDBD4}"/>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0370" r="41076"/>
          <a:stretch/>
        </p:blipFill>
        <p:spPr>
          <a:xfrm>
            <a:off x="7757162" y="1321768"/>
            <a:ext cx="3793601" cy="5536232"/>
          </a:xfrm>
        </p:spPr>
      </p:pic>
    </p:spTree>
    <p:custDataLst>
      <p:tags r:id="rId1"/>
    </p:custDataLst>
    <p:extLst>
      <p:ext uri="{BB962C8B-B14F-4D97-AF65-F5344CB8AC3E}">
        <p14:creationId xmlns:p14="http://schemas.microsoft.com/office/powerpoint/2010/main" val="4063063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endParaRPr lang="da-DK" dirty="0"/>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20</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a:xfrm>
            <a:off x="542927" y="331200"/>
            <a:ext cx="9813185" cy="651660"/>
          </a:xfrm>
        </p:spPr>
        <p:txBody>
          <a:bodyPr/>
          <a:lstStyle/>
          <a:p>
            <a:r>
              <a:rPr lang="da-DK" dirty="0"/>
              <a:t>Fælles opsamling – 4 gode råd</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1561674"/>
            <a:ext cx="7069985" cy="4154984"/>
          </a:xfrm>
          <a:prstGeom prst="rect">
            <a:avLst/>
          </a:prstGeom>
          <a:noFill/>
        </p:spPr>
        <p:txBody>
          <a:bodyPr wrap="square" rtlCol="0">
            <a:spAutoFit/>
          </a:bodyPr>
          <a:lstStyle/>
          <a:p>
            <a:r>
              <a:rPr lang="da-DK" sz="2200" dirty="0"/>
              <a:t>✅ Når du handler online, så skal du bruge din sunde fornuft og kritiske sans - ligesom hvis du handlede i en butik.</a:t>
            </a:r>
          </a:p>
          <a:p>
            <a:br>
              <a:rPr lang="da-DK" sz="2200" dirty="0"/>
            </a:br>
            <a:r>
              <a:rPr lang="da-DK" sz="2200" dirty="0"/>
              <a:t>✅ Tænk over, om tilbuddet i virkeligheden er for godt til at være sandt. Måske er det sikkerheden ved produktet, der er sparet væk.</a:t>
            </a:r>
          </a:p>
          <a:p>
            <a:br>
              <a:rPr lang="da-DK" sz="2200" dirty="0"/>
            </a:br>
            <a:r>
              <a:rPr lang="da-DK" sz="2200" dirty="0"/>
              <a:t>✅ Du bruger også din sunde fornuft ved at kigge på og vurdere produkterne, når du modtager dem.</a:t>
            </a:r>
          </a:p>
          <a:p>
            <a:endParaRPr lang="da-DK" sz="2200" dirty="0"/>
          </a:p>
          <a:p>
            <a:r>
              <a:rPr lang="da-DK" sz="2200" dirty="0"/>
              <a:t>✅ Spørg altid en voksen om hjælp, når du er i tvivl.</a:t>
            </a:r>
          </a:p>
        </p:txBody>
      </p:sp>
      <p:pic>
        <p:nvPicPr>
          <p:cNvPr id="13" name="Pladsholder til billede 12" descr="Billede af en tommel op">
            <a:extLst>
              <a:ext uri="{FF2B5EF4-FFF2-40B4-BE49-F238E27FC236}">
                <a16:creationId xmlns:a16="http://schemas.microsoft.com/office/drawing/2014/main" id="{E126529E-FD57-4F30-8690-1AAC87F409B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463" b="1463"/>
          <a:stretch>
            <a:fillRect/>
          </a:stretch>
        </p:blipFill>
        <p:spPr/>
      </p:pic>
    </p:spTree>
    <p:custDataLst>
      <p:tags r:id="rId1"/>
    </p:custDataLst>
    <p:extLst>
      <p:ext uri="{BB962C8B-B14F-4D97-AF65-F5344CB8AC3E}">
        <p14:creationId xmlns:p14="http://schemas.microsoft.com/office/powerpoint/2010/main" val="4208836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sidefod 18">
            <a:extLst>
              <a:ext uri="{FF2B5EF4-FFF2-40B4-BE49-F238E27FC236}">
                <a16:creationId xmlns:a16="http://schemas.microsoft.com/office/drawing/2014/main" id="{DF6F8E5D-CDA5-8303-A843-5E35BB0B8988}"/>
              </a:ext>
            </a:extLst>
          </p:cNvPr>
          <p:cNvSpPr>
            <a:spLocks noGrp="1"/>
          </p:cNvSpPr>
          <p:nvPr>
            <p:ph type="ftr" sz="quarter" idx="11"/>
          </p:nvPr>
        </p:nvSpPr>
        <p:spPr/>
        <p:txBody>
          <a:bodyPr/>
          <a:lstStyle/>
          <a:p>
            <a:r>
              <a:rPr lang="da-DK"/>
              <a:t>Sikkerhedsstyrelsen</a:t>
            </a:r>
          </a:p>
        </p:txBody>
      </p:sp>
      <p:sp>
        <p:nvSpPr>
          <p:cNvPr id="20" name="Pladsholder til slidenummer 19">
            <a:extLst>
              <a:ext uri="{FF2B5EF4-FFF2-40B4-BE49-F238E27FC236}">
                <a16:creationId xmlns:a16="http://schemas.microsoft.com/office/drawing/2014/main" id="{0B40386C-A642-16F7-E1D2-CBC3B872C6D8}"/>
              </a:ext>
            </a:extLst>
          </p:cNvPr>
          <p:cNvSpPr>
            <a:spLocks noGrp="1"/>
          </p:cNvSpPr>
          <p:nvPr>
            <p:ph type="sldNum" sz="quarter" idx="12"/>
          </p:nvPr>
        </p:nvSpPr>
        <p:spPr/>
        <p:txBody>
          <a:bodyPr/>
          <a:lstStyle/>
          <a:p>
            <a:fld id="{15B68EBF-68D0-4C65-A5A0-9AF2BF6CD718}" type="slidenum">
              <a:rPr lang="da-DK" smtClean="0"/>
              <a:pPr/>
              <a:t>21</a:t>
            </a:fld>
            <a:endParaRPr lang="da-DK"/>
          </a:p>
        </p:txBody>
      </p:sp>
      <p:sp>
        <p:nvSpPr>
          <p:cNvPr id="2" name="Titel 1">
            <a:extLst>
              <a:ext uri="{FF2B5EF4-FFF2-40B4-BE49-F238E27FC236}">
                <a16:creationId xmlns:a16="http://schemas.microsoft.com/office/drawing/2014/main" id="{6E2EDFF3-7004-B0B8-001A-5171E8C57082}"/>
              </a:ext>
            </a:extLst>
          </p:cNvPr>
          <p:cNvSpPr>
            <a:spLocks noGrp="1"/>
          </p:cNvSpPr>
          <p:nvPr>
            <p:ph type="title"/>
          </p:nvPr>
        </p:nvSpPr>
        <p:spPr/>
        <p:txBody>
          <a:bodyPr/>
          <a:lstStyle/>
          <a:p>
            <a:r>
              <a:rPr lang="da-DK" dirty="0"/>
              <a:t>Fælles opsamling – det du skal tjekke</a:t>
            </a:r>
            <a:endParaRPr lang="en-US" dirty="0"/>
          </a:p>
        </p:txBody>
      </p:sp>
      <p:sp>
        <p:nvSpPr>
          <p:cNvPr id="4" name="Pladsholder til tekst 3">
            <a:extLst>
              <a:ext uri="{FF2B5EF4-FFF2-40B4-BE49-F238E27FC236}">
                <a16:creationId xmlns:a16="http://schemas.microsoft.com/office/drawing/2014/main" id="{C0BBBD92-62B1-2C80-9667-B20E0552F6A9}"/>
              </a:ext>
            </a:extLst>
          </p:cNvPr>
          <p:cNvSpPr>
            <a:spLocks noGrp="1"/>
          </p:cNvSpPr>
          <p:nvPr>
            <p:ph type="body" sz="quarter" idx="14"/>
          </p:nvPr>
        </p:nvSpPr>
        <p:spPr/>
        <p:txBody>
          <a:bodyPr/>
          <a:lstStyle/>
          <a:p>
            <a:r>
              <a:rPr lang="en-US" dirty="0"/>
              <a:t>Side</a:t>
            </a:r>
          </a:p>
        </p:txBody>
      </p:sp>
      <p:sp>
        <p:nvSpPr>
          <p:cNvPr id="24" name="Tekstfelt 23">
            <a:extLst>
              <a:ext uri="{FF2B5EF4-FFF2-40B4-BE49-F238E27FC236}">
                <a16:creationId xmlns:a16="http://schemas.microsoft.com/office/drawing/2014/main" id="{0A1604B6-E363-4CE8-951F-2D765FF4969B}"/>
              </a:ext>
            </a:extLst>
          </p:cNvPr>
          <p:cNvSpPr txBox="1"/>
          <p:nvPr/>
        </p:nvSpPr>
        <p:spPr>
          <a:xfrm>
            <a:off x="542927" y="1687603"/>
            <a:ext cx="10833910" cy="4832092"/>
          </a:xfrm>
          <a:prstGeom prst="rect">
            <a:avLst/>
          </a:prstGeom>
          <a:noFill/>
        </p:spPr>
        <p:txBody>
          <a:bodyPr wrap="square" rtlCol="0">
            <a:spAutoFit/>
          </a:bodyPr>
          <a:lstStyle/>
          <a:p>
            <a:r>
              <a:rPr lang="da-DK" sz="2200" dirty="0"/>
              <a:t>✅ </a:t>
            </a:r>
            <a:r>
              <a:rPr lang="da-DK" sz="2200" dirty="0">
                <a:latin typeface="+mj-lt"/>
              </a:rPr>
              <a:t>Før du køber</a:t>
            </a:r>
          </a:p>
          <a:p>
            <a:r>
              <a:rPr lang="da-DK" sz="2200" i="1" dirty="0"/>
              <a:t>Sælgerens informationer:</a:t>
            </a:r>
            <a:r>
              <a:rPr lang="da-DK" sz="2200" dirty="0"/>
              <a:t> Sørg for, at hjemmesiden viser sælgerens navn, adresse, telefonnummer og e-mail.</a:t>
            </a:r>
          </a:p>
          <a:p>
            <a:endParaRPr lang="da-DK" sz="2200" i="1" dirty="0"/>
          </a:p>
          <a:p>
            <a:r>
              <a:rPr lang="da-DK" sz="2200" i="1" dirty="0"/>
              <a:t>Registreringsnummer:</a:t>
            </a:r>
            <a:r>
              <a:rPr lang="da-DK" sz="2200" b="1" i="1" dirty="0"/>
              <a:t> </a:t>
            </a:r>
            <a:r>
              <a:rPr lang="da-DK" sz="2200" dirty="0"/>
              <a:t>Tjek om sælgerens virksomhed har et registreringsnummer, eller find ud af, hvem der ejer sælgerens virksomhed.</a:t>
            </a:r>
          </a:p>
          <a:p>
            <a:endParaRPr lang="da-DK" sz="2200" dirty="0"/>
          </a:p>
          <a:p>
            <a:r>
              <a:rPr lang="da-DK" sz="2200" dirty="0"/>
              <a:t>Hvis du ikke kan finde disse oplysninger, så køb varen et andet sted.</a:t>
            </a:r>
          </a:p>
          <a:p>
            <a:br>
              <a:rPr lang="da-DK" sz="2200" dirty="0"/>
            </a:br>
            <a:r>
              <a:rPr lang="da-DK" sz="2200" dirty="0"/>
              <a:t>✅ </a:t>
            </a:r>
            <a:r>
              <a:rPr lang="da-DK" sz="2200" dirty="0">
                <a:latin typeface="+mj-lt"/>
              </a:rPr>
              <a:t>Når du modtager produktet </a:t>
            </a:r>
          </a:p>
          <a:p>
            <a:r>
              <a:rPr lang="da-DK" sz="2200" dirty="0"/>
              <a:t>Er mærkning, advarsler og vejledninger skrevet på dansk?</a:t>
            </a:r>
          </a:p>
          <a:p>
            <a:r>
              <a:rPr lang="da-DK" sz="2200" dirty="0"/>
              <a:t>Er der en brugsanvisning på dansk?</a:t>
            </a:r>
          </a:p>
          <a:p>
            <a:r>
              <a:rPr lang="da-DK" sz="2200" dirty="0"/>
              <a:t>Er der noget ved produktet, der gør dig usikker, fx skarpe eller spidse dele?</a:t>
            </a:r>
          </a:p>
          <a:p>
            <a:endParaRPr lang="da-DK" sz="2200" dirty="0"/>
          </a:p>
        </p:txBody>
      </p:sp>
    </p:spTree>
    <p:custDataLst>
      <p:tags r:id="rId1"/>
    </p:custDataLst>
    <p:extLst>
      <p:ext uri="{BB962C8B-B14F-4D97-AF65-F5344CB8AC3E}">
        <p14:creationId xmlns:p14="http://schemas.microsoft.com/office/powerpoint/2010/main" val="1533754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endParaRPr lang="da-DK" dirty="0"/>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22</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a:xfrm>
            <a:off x="542927" y="331200"/>
            <a:ext cx="11179020" cy="651660"/>
          </a:xfrm>
        </p:spPr>
        <p:txBody>
          <a:bodyPr/>
          <a:lstStyle/>
          <a:p>
            <a:r>
              <a:rPr lang="da-DK" dirty="0"/>
              <a:t>Læs mere om sikker handel på online markedspladser</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123535"/>
            <a:ext cx="7069985" cy="1508105"/>
          </a:xfrm>
          <a:prstGeom prst="rect">
            <a:avLst/>
          </a:prstGeom>
          <a:noFill/>
        </p:spPr>
        <p:txBody>
          <a:bodyPr wrap="square" rtlCol="0">
            <a:spAutoFit/>
          </a:bodyPr>
          <a:lstStyle/>
          <a:p>
            <a:r>
              <a:rPr lang="da-DK" sz="2400" dirty="0">
                <a:latin typeface="+mj-lt"/>
              </a:rPr>
              <a:t>Her kan du læse mere om sikker handel på online markedspladser:</a:t>
            </a:r>
          </a:p>
          <a:p>
            <a:r>
              <a:rPr lang="da-DK" sz="2200" dirty="0">
                <a:hlinkClick r:id="rId3"/>
              </a:rPr>
              <a:t>https://www.sik.dk/sikkerheden-kan-vaere-paa-spil </a:t>
            </a:r>
            <a:endParaRPr lang="da-DK" sz="2200" dirty="0"/>
          </a:p>
          <a:p>
            <a:endParaRPr lang="da-DK" sz="2200" dirty="0"/>
          </a:p>
        </p:txBody>
      </p:sp>
      <p:pic>
        <p:nvPicPr>
          <p:cNvPr id="11" name="Pladsholder til billede 10" descr="Billede af en dreng, der kigger på sin mobiltelefon, hvor der vises en onlinebutik på skærmen.">
            <a:extLst>
              <a:ext uri="{FF2B5EF4-FFF2-40B4-BE49-F238E27FC236}">
                <a16:creationId xmlns:a16="http://schemas.microsoft.com/office/drawing/2014/main" id="{51EC2F75-B1C5-4325-8D0E-A12E1D85027A}"/>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1367" b="1367"/>
          <a:stretch>
            <a:fillRect/>
          </a:stretch>
        </p:blipFill>
        <p:spPr/>
      </p:pic>
      <p:pic>
        <p:nvPicPr>
          <p:cNvPr id="9" name="Billede 8">
            <a:extLst>
              <a:ext uri="{FF2B5EF4-FFF2-40B4-BE49-F238E27FC236}">
                <a16:creationId xmlns:a16="http://schemas.microsoft.com/office/drawing/2014/main" id="{171E3991-0124-4623-B791-5227056061A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0249" y="1321768"/>
            <a:ext cx="909389" cy="909389"/>
          </a:xfrm>
          <a:prstGeom prst="rect">
            <a:avLst/>
          </a:prstGeom>
        </p:spPr>
      </p:pic>
    </p:spTree>
    <p:custDataLst>
      <p:tags r:id="rId1"/>
    </p:custDataLst>
    <p:extLst>
      <p:ext uri="{BB962C8B-B14F-4D97-AF65-F5344CB8AC3E}">
        <p14:creationId xmlns:p14="http://schemas.microsoft.com/office/powerpoint/2010/main" val="1424420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3</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p:txBody>
          <a:bodyPr/>
          <a:lstStyle/>
          <a:p>
            <a:r>
              <a:rPr lang="da-DK" dirty="0"/>
              <a:t>Ved du, hvor du handler, når du shopper online?</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123535"/>
            <a:ext cx="6687213" cy="1785104"/>
          </a:xfrm>
          <a:prstGeom prst="rect">
            <a:avLst/>
          </a:prstGeom>
          <a:noFill/>
        </p:spPr>
        <p:txBody>
          <a:bodyPr wrap="square" rtlCol="0">
            <a:spAutoFit/>
          </a:bodyPr>
          <a:lstStyle/>
          <a:p>
            <a:r>
              <a:rPr lang="da-DK" sz="2200" dirty="0"/>
              <a:t>Det kan nogle gange være svært at vide hvem, </a:t>
            </a:r>
          </a:p>
          <a:p>
            <a:r>
              <a:rPr lang="da-DK" sz="2200" dirty="0"/>
              <a:t>du handler med online. </a:t>
            </a:r>
            <a:br>
              <a:rPr lang="da-DK" sz="2200" dirty="0"/>
            </a:br>
            <a:endParaRPr lang="da-DK" sz="2200" dirty="0"/>
          </a:p>
          <a:p>
            <a:r>
              <a:rPr lang="da-DK" sz="2200" dirty="0"/>
              <a:t>Derfor er det vigtigt, at du bruger din sunde fornuft, </a:t>
            </a:r>
          </a:p>
          <a:p>
            <a:r>
              <a:rPr lang="da-DK" sz="2200" dirty="0"/>
              <a:t>så du ved, hvem du handler med.</a:t>
            </a:r>
          </a:p>
        </p:txBody>
      </p:sp>
      <p:pic>
        <p:nvPicPr>
          <p:cNvPr id="9" name="Pladsholder til billede 8" descr="Billede af en dreng der kigger på en online shop">
            <a:extLst>
              <a:ext uri="{FF2B5EF4-FFF2-40B4-BE49-F238E27FC236}">
                <a16:creationId xmlns:a16="http://schemas.microsoft.com/office/drawing/2014/main" id="{397B4804-A93D-4BFF-A57A-B3AC5D4BBF6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367" b="1367"/>
          <a:stretch>
            <a:fillRect/>
          </a:stretch>
        </p:blipFill>
        <p:spPr/>
      </p:pic>
      <p:pic>
        <p:nvPicPr>
          <p:cNvPr id="11" name="Billede 10">
            <a:extLst>
              <a:ext uri="{FF2B5EF4-FFF2-40B4-BE49-F238E27FC236}">
                <a16:creationId xmlns:a16="http://schemas.microsoft.com/office/drawing/2014/main" id="{A86E936A-C2D9-4820-AB50-3E865262D05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7201" y="5948612"/>
            <a:ext cx="909388" cy="909388"/>
          </a:xfrm>
          <a:prstGeom prst="rect">
            <a:avLst/>
          </a:prstGeom>
        </p:spPr>
      </p:pic>
    </p:spTree>
    <p:custDataLst>
      <p:tags r:id="rId1"/>
    </p:custDataLst>
    <p:extLst>
      <p:ext uri="{BB962C8B-B14F-4D97-AF65-F5344CB8AC3E}">
        <p14:creationId xmlns:p14="http://schemas.microsoft.com/office/powerpoint/2010/main" val="1295969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4</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p:txBody>
          <a:bodyPr/>
          <a:lstStyle/>
          <a:p>
            <a:r>
              <a:rPr lang="da-DK" dirty="0"/>
              <a:t>Når du handler online, kan du møde…</a:t>
            </a:r>
            <a:endParaRPr lang="en-US" dirty="0"/>
          </a:p>
        </p:txBody>
      </p:sp>
      <p:pic>
        <p:nvPicPr>
          <p:cNvPr id="12" name="Pladsholder til billede 11" descr="Billede af en mobil hvor der er en online shop på skærmen">
            <a:extLst>
              <a:ext uri="{FF2B5EF4-FFF2-40B4-BE49-F238E27FC236}">
                <a16:creationId xmlns:a16="http://schemas.microsoft.com/office/drawing/2014/main" id="{5B00F628-771D-41AB-8A68-6DDD32E52D4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7840636" y="1321768"/>
            <a:ext cx="3690821" cy="5536232"/>
          </a:xfrm>
        </p:spPr>
      </p:pic>
      <p:sp>
        <p:nvSpPr>
          <p:cNvPr id="4" name="Pladsholder til tekst 3">
            <a:extLst>
              <a:ext uri="{FF2B5EF4-FFF2-40B4-BE49-F238E27FC236}">
                <a16:creationId xmlns:a16="http://schemas.microsoft.com/office/drawing/2014/main" id="{D195ACD7-436D-47F9-9C81-3F32435DD62D}"/>
              </a:ext>
            </a:extLst>
          </p:cNvPr>
          <p:cNvSpPr>
            <a:spLocks noGrp="1"/>
          </p:cNvSpPr>
          <p:nvPr>
            <p:ph type="body" sz="quarter" idx="15"/>
          </p:nvPr>
        </p:nvSpPr>
        <p:spPr/>
        <p:txBody>
          <a:bodyPr/>
          <a:lstStyle/>
          <a:p>
            <a:endParaRPr lang="da-DK"/>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120059"/>
            <a:ext cx="6687213" cy="3816429"/>
          </a:xfrm>
          <a:prstGeom prst="rect">
            <a:avLst/>
          </a:prstGeom>
          <a:noFill/>
        </p:spPr>
        <p:txBody>
          <a:bodyPr wrap="square" rtlCol="0">
            <a:spAutoFit/>
          </a:bodyPr>
          <a:lstStyle/>
          <a:p>
            <a:r>
              <a:rPr lang="da-DK" sz="2200" dirty="0"/>
              <a:t>En </a:t>
            </a:r>
            <a:r>
              <a:rPr lang="da-DK" sz="2200" dirty="0">
                <a:latin typeface="+mj-lt"/>
              </a:rPr>
              <a:t>onlinemarkedsplads</a:t>
            </a:r>
            <a:r>
              <a:rPr lang="da-DK" sz="2200" dirty="0"/>
              <a:t> er som et stort kræmmermarked, men det er på internettet! </a:t>
            </a:r>
          </a:p>
          <a:p>
            <a:endParaRPr lang="da-DK" sz="2200" dirty="0"/>
          </a:p>
          <a:p>
            <a:r>
              <a:rPr lang="da-DK" sz="2200" dirty="0"/>
              <a:t>Her sælger mange forskellige butikker deres varer på det samme sted. Det er meget ofte ikke onlinemarkedspladsen, man direkte handler med, men derimod en anden virksomhed eller sælger, som kan være hvem som helst.</a:t>
            </a:r>
          </a:p>
          <a:p>
            <a:endParaRPr lang="da-DK" sz="2200" dirty="0"/>
          </a:p>
          <a:p>
            <a:r>
              <a:rPr lang="da-DK" sz="2200" dirty="0"/>
              <a:t>Du kan købe alt - legetøj, elektronik, tøj, make-up og meget mere.</a:t>
            </a:r>
          </a:p>
        </p:txBody>
      </p:sp>
      <p:pic>
        <p:nvPicPr>
          <p:cNvPr id="9" name="Billede 8">
            <a:extLst>
              <a:ext uri="{FF2B5EF4-FFF2-40B4-BE49-F238E27FC236}">
                <a16:creationId xmlns:a16="http://schemas.microsoft.com/office/drawing/2014/main" id="{58EB214F-505A-465E-B66B-C0CF10F1786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757" y="6059325"/>
            <a:ext cx="909388" cy="909388"/>
          </a:xfrm>
          <a:prstGeom prst="rect">
            <a:avLst/>
          </a:prstGeom>
        </p:spPr>
      </p:pic>
    </p:spTree>
    <p:custDataLst>
      <p:tags r:id="rId1"/>
    </p:custDataLst>
    <p:extLst>
      <p:ext uri="{BB962C8B-B14F-4D97-AF65-F5344CB8AC3E}">
        <p14:creationId xmlns:p14="http://schemas.microsoft.com/office/powerpoint/2010/main" val="2790346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5</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p:txBody>
          <a:bodyPr/>
          <a:lstStyle/>
          <a:p>
            <a:r>
              <a:rPr lang="da-DK" dirty="0"/>
              <a:t>Når du handler online, kan du møde…</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123535"/>
            <a:ext cx="6687213" cy="2123658"/>
          </a:xfrm>
          <a:prstGeom prst="rect">
            <a:avLst/>
          </a:prstGeom>
          <a:noFill/>
        </p:spPr>
        <p:txBody>
          <a:bodyPr wrap="square" rtlCol="0">
            <a:spAutoFit/>
          </a:bodyPr>
          <a:lstStyle/>
          <a:p>
            <a:r>
              <a:rPr lang="da-DK" sz="2200" dirty="0"/>
              <a:t>En </a:t>
            </a:r>
            <a:r>
              <a:rPr lang="da-DK" sz="2200" dirty="0">
                <a:latin typeface="+mj-lt"/>
              </a:rPr>
              <a:t>webbutik</a:t>
            </a:r>
            <a:r>
              <a:rPr lang="da-DK" sz="2200" dirty="0"/>
              <a:t> eller </a:t>
            </a:r>
            <a:r>
              <a:rPr lang="da-DK" sz="2200" dirty="0">
                <a:latin typeface="+mj-lt"/>
              </a:rPr>
              <a:t>webshop</a:t>
            </a:r>
            <a:r>
              <a:rPr lang="da-DK" sz="2200" dirty="0"/>
              <a:t> er en individuel, selvstændig online butik, som ejes og drives af </a:t>
            </a:r>
          </a:p>
          <a:p>
            <a:r>
              <a:rPr lang="da-DK" sz="2200" dirty="0"/>
              <a:t>én virksomhed. </a:t>
            </a:r>
          </a:p>
          <a:p>
            <a:endParaRPr lang="da-DK" sz="2200" dirty="0"/>
          </a:p>
          <a:p>
            <a:r>
              <a:rPr lang="da-DK" sz="2200" dirty="0"/>
              <a:t>Nogle fysiske butikker har også online butikker, men ikke alle online butikker har en fysisk butik.</a:t>
            </a:r>
          </a:p>
        </p:txBody>
      </p:sp>
      <p:pic>
        <p:nvPicPr>
          <p:cNvPr id="13" name="Pladsholder til billede 12" descr="Billede af en mobil hvor der er en online shop på skærmen">
            <a:extLst>
              <a:ext uri="{FF2B5EF4-FFF2-40B4-BE49-F238E27FC236}">
                <a16:creationId xmlns:a16="http://schemas.microsoft.com/office/drawing/2014/main" id="{CB140795-AC62-4E27-A22F-C30AD0462B8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7006" r="27006"/>
          <a:stretch>
            <a:fillRect/>
          </a:stretch>
        </p:blipFill>
        <p:spPr/>
      </p:pic>
    </p:spTree>
    <p:custDataLst>
      <p:tags r:id="rId1"/>
    </p:custDataLst>
    <p:extLst>
      <p:ext uri="{BB962C8B-B14F-4D97-AF65-F5344CB8AC3E}">
        <p14:creationId xmlns:p14="http://schemas.microsoft.com/office/powerpoint/2010/main" val="2566721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descr="Billede af en mobil hvor der er et stopur på skærmen">
            <a:extLst>
              <a:ext uri="{FF2B5EF4-FFF2-40B4-BE49-F238E27FC236}">
                <a16:creationId xmlns:a16="http://schemas.microsoft.com/office/drawing/2014/main" id="{973F3086-4A5D-46B8-A3C6-A400C21AA837}"/>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1367" b="8537"/>
          <a:stretch/>
        </p:blipFill>
        <p:spPr>
          <a:xfrm>
            <a:off x="7552561" y="1321768"/>
            <a:ext cx="4096512" cy="5536232"/>
          </a:xfrm>
        </p:spPr>
      </p:pic>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6</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a:xfrm>
            <a:off x="542927" y="331200"/>
            <a:ext cx="9813185" cy="651660"/>
          </a:xfrm>
        </p:spPr>
        <p:txBody>
          <a:bodyPr/>
          <a:lstStyle/>
          <a:p>
            <a:r>
              <a:rPr lang="da-DK" dirty="0"/>
              <a:t>For godt til at være sandt? - tænk, tal, del</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123535"/>
            <a:ext cx="6687213" cy="2123658"/>
          </a:xfrm>
          <a:prstGeom prst="rect">
            <a:avLst/>
          </a:prstGeom>
          <a:noFill/>
        </p:spPr>
        <p:txBody>
          <a:bodyPr wrap="square" rtlCol="0">
            <a:spAutoFit/>
          </a:bodyPr>
          <a:lstStyle/>
          <a:p>
            <a:r>
              <a:rPr lang="da-DK" sz="2200" dirty="0"/>
              <a:t>Har du oplevet, at et tilbud er så godt, at du er nødt </a:t>
            </a:r>
            <a:br>
              <a:rPr lang="da-DK" sz="2200" dirty="0"/>
            </a:br>
            <a:r>
              <a:rPr lang="da-DK" sz="2200" dirty="0"/>
              <a:t>til at slå til?</a:t>
            </a:r>
            <a:br>
              <a:rPr lang="da-DK" sz="2200" dirty="0"/>
            </a:br>
            <a:endParaRPr lang="da-DK" sz="2200" dirty="0"/>
          </a:p>
          <a:p>
            <a:r>
              <a:rPr lang="da-DK" sz="2200" dirty="0"/>
              <a:t>Tænk først for dig selv over det i 30 sekunder,</a:t>
            </a:r>
          </a:p>
          <a:p>
            <a:r>
              <a:rPr lang="da-DK" sz="2200" dirty="0"/>
              <a:t>tal dernæst med din sidemakker i 60 sekunder,</a:t>
            </a:r>
          </a:p>
          <a:p>
            <a:r>
              <a:rPr lang="da-DK" sz="2200" dirty="0"/>
              <a:t>og del til sidst det i fællesskab i klassen</a:t>
            </a:r>
          </a:p>
        </p:txBody>
      </p:sp>
      <p:pic>
        <p:nvPicPr>
          <p:cNvPr id="6" name="Billede 5">
            <a:extLst>
              <a:ext uri="{FF2B5EF4-FFF2-40B4-BE49-F238E27FC236}">
                <a16:creationId xmlns:a16="http://schemas.microsoft.com/office/drawing/2014/main" id="{5A0DF25F-C716-4324-A78A-6769226493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9807" y="1418019"/>
            <a:ext cx="909389" cy="909389"/>
          </a:xfrm>
          <a:prstGeom prst="rect">
            <a:avLst/>
          </a:prstGeom>
        </p:spPr>
      </p:pic>
    </p:spTree>
    <p:custDataLst>
      <p:tags r:id="rId1"/>
    </p:custDataLst>
    <p:extLst>
      <p:ext uri="{BB962C8B-B14F-4D97-AF65-F5344CB8AC3E}">
        <p14:creationId xmlns:p14="http://schemas.microsoft.com/office/powerpoint/2010/main" val="4208755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descr="Billede af en dreng der hopper mens han kigger på en pc">
            <a:extLst>
              <a:ext uri="{FF2B5EF4-FFF2-40B4-BE49-F238E27FC236}">
                <a16:creationId xmlns:a16="http://schemas.microsoft.com/office/drawing/2014/main" id="{7D920A75-E856-45A2-8F3F-FBA4C5A6BAA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363" b="1363"/>
          <a:stretch>
            <a:fillRect/>
          </a:stretch>
        </p:blipFill>
        <p:spPr/>
      </p:pic>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7</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a:xfrm>
            <a:off x="542927" y="331200"/>
            <a:ext cx="9813185" cy="651660"/>
          </a:xfrm>
        </p:spPr>
        <p:txBody>
          <a:bodyPr/>
          <a:lstStyle/>
          <a:p>
            <a:r>
              <a:rPr lang="da-DK" dirty="0"/>
              <a:t>Hvis du får et billigt tilbud online…</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123535"/>
            <a:ext cx="6687213" cy="3139321"/>
          </a:xfrm>
          <a:prstGeom prst="rect">
            <a:avLst/>
          </a:prstGeom>
          <a:noFill/>
        </p:spPr>
        <p:txBody>
          <a:bodyPr wrap="square" rtlCol="0">
            <a:spAutoFit/>
          </a:bodyPr>
          <a:lstStyle/>
          <a:p>
            <a:r>
              <a:rPr lang="da-DK" sz="2200" dirty="0"/>
              <a:t>Når man handler på nettet, skal man være ekstra opmærksom på, om det er sikkerheden ved produktet, der er sparet væk.</a:t>
            </a:r>
          </a:p>
          <a:p>
            <a:endParaRPr lang="da-DK" sz="2200" dirty="0"/>
          </a:p>
          <a:p>
            <a:r>
              <a:rPr lang="da-DK" sz="2200" dirty="0"/>
              <a:t>Hvis du oplever, at et tilbud er for godt til at være sandt, er det altid en god idé at være kritisk og bruge dine sunde fornuft. </a:t>
            </a:r>
          </a:p>
          <a:p>
            <a:endParaRPr lang="da-DK" sz="2200" dirty="0"/>
          </a:p>
          <a:p>
            <a:r>
              <a:rPr lang="da-DK" sz="2200" dirty="0"/>
              <a:t>Du kan nemlig være uheldig…</a:t>
            </a:r>
          </a:p>
        </p:txBody>
      </p:sp>
    </p:spTree>
    <p:custDataLst>
      <p:tags r:id="rId1"/>
    </p:custDataLst>
    <p:extLst>
      <p:ext uri="{BB962C8B-B14F-4D97-AF65-F5344CB8AC3E}">
        <p14:creationId xmlns:p14="http://schemas.microsoft.com/office/powerpoint/2010/main" val="1338822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descr="Billede af en mobil i brand og en sovende pige">
            <a:extLst>
              <a:ext uri="{FF2B5EF4-FFF2-40B4-BE49-F238E27FC236}">
                <a16:creationId xmlns:a16="http://schemas.microsoft.com/office/drawing/2014/main" id="{7EA402F4-95F1-4BA0-8D1C-2E7DB8AA5C01}"/>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43030" r="21462"/>
          <a:stretch/>
        </p:blipFill>
        <p:spPr>
          <a:xfrm>
            <a:off x="7757162" y="1321768"/>
            <a:ext cx="3793601" cy="5536232"/>
          </a:xfrm>
        </p:spPr>
      </p:pic>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8</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a:xfrm>
            <a:off x="542927" y="331200"/>
            <a:ext cx="9813185" cy="651660"/>
          </a:xfrm>
        </p:spPr>
        <p:txBody>
          <a:bodyPr/>
          <a:lstStyle/>
          <a:p>
            <a:r>
              <a:rPr lang="da-DK" dirty="0"/>
              <a:t>Du kan være uheldig…</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123535"/>
            <a:ext cx="6687213" cy="3139321"/>
          </a:xfrm>
          <a:prstGeom prst="rect">
            <a:avLst/>
          </a:prstGeom>
          <a:noFill/>
        </p:spPr>
        <p:txBody>
          <a:bodyPr wrap="square" rtlCol="0">
            <a:spAutoFit/>
          </a:bodyPr>
          <a:lstStyle/>
          <a:p>
            <a:r>
              <a:rPr lang="da-DK" sz="2200" dirty="0">
                <a:latin typeface="+mj-lt"/>
              </a:rPr>
              <a:t>1. Farlige produkter</a:t>
            </a:r>
          </a:p>
          <a:p>
            <a:pPr marL="342900" indent="-342900">
              <a:buFont typeface="Arial" panose="020B0604020202020204" pitchFamily="34" charset="0"/>
              <a:buChar char="•"/>
            </a:pPr>
            <a:r>
              <a:rPr lang="da-DK" sz="2200" i="1" dirty="0"/>
              <a:t>Kemikalier</a:t>
            </a:r>
            <a:r>
              <a:rPr lang="da-DK" sz="2200" dirty="0"/>
              <a:t>: Nogle produkter kan indeholde kemi, som er skadelig for din sundhed og miljøet. Det kan f.eks. være ftalater, PFAS og tungmetaller, hvoraf flere af stofferne i disse grupper er ulovlige.</a:t>
            </a:r>
          </a:p>
          <a:p>
            <a:endParaRPr lang="da-DK" sz="2200" dirty="0"/>
          </a:p>
          <a:p>
            <a:pPr marL="342900" indent="-342900">
              <a:buFont typeface="Arial" panose="020B0604020202020204" pitchFamily="34" charset="0"/>
              <a:buChar char="•"/>
            </a:pPr>
            <a:r>
              <a:rPr lang="da-DK" sz="2200" i="1" dirty="0"/>
              <a:t>Elektronik:</a:t>
            </a:r>
            <a:r>
              <a:rPr lang="da-DK" sz="2200" dirty="0"/>
              <a:t> Elektroniske produkter, der ikke er lavet ordentligt, kan give stød, overophede, kortslutte eller starte brande.</a:t>
            </a:r>
          </a:p>
        </p:txBody>
      </p:sp>
    </p:spTree>
    <p:custDataLst>
      <p:tags r:id="rId1"/>
    </p:custDataLst>
    <p:extLst>
      <p:ext uri="{BB962C8B-B14F-4D97-AF65-F5344CB8AC3E}">
        <p14:creationId xmlns:p14="http://schemas.microsoft.com/office/powerpoint/2010/main" val="1958089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descr="Billede af et skateboard der er i stykker">
            <a:extLst>
              <a:ext uri="{FF2B5EF4-FFF2-40B4-BE49-F238E27FC236}">
                <a16:creationId xmlns:a16="http://schemas.microsoft.com/office/drawing/2014/main" id="{429A9B42-3359-4EED-8364-B5FDCC0237E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314" b="1314"/>
          <a:stretch>
            <a:fillRect/>
          </a:stretch>
        </p:blipFill>
        <p:spPr/>
      </p:pic>
      <p:sp>
        <p:nvSpPr>
          <p:cNvPr id="7" name="Pladsholder til sidefod 6">
            <a:extLst>
              <a:ext uri="{FF2B5EF4-FFF2-40B4-BE49-F238E27FC236}">
                <a16:creationId xmlns:a16="http://schemas.microsoft.com/office/drawing/2014/main" id="{CA616D80-2774-EB18-EA42-7EE5B9D4368B}"/>
              </a:ext>
            </a:extLst>
          </p:cNvPr>
          <p:cNvSpPr>
            <a:spLocks noGrp="1"/>
          </p:cNvSpPr>
          <p:nvPr>
            <p:ph type="ftr" sz="quarter" idx="11"/>
          </p:nvPr>
        </p:nvSpPr>
        <p:spPr/>
        <p:txBody>
          <a:bodyPr/>
          <a:lstStyle/>
          <a:p>
            <a:r>
              <a:rPr lang="da-DK"/>
              <a:t>Sikkerhedsstyrelsen</a:t>
            </a:r>
          </a:p>
        </p:txBody>
      </p:sp>
      <p:sp>
        <p:nvSpPr>
          <p:cNvPr id="8" name="Pladsholder til slidenummer 7">
            <a:extLst>
              <a:ext uri="{FF2B5EF4-FFF2-40B4-BE49-F238E27FC236}">
                <a16:creationId xmlns:a16="http://schemas.microsoft.com/office/drawing/2014/main" id="{A5FC8883-A6D2-33D4-BA0B-4D5588EF4901}"/>
              </a:ext>
            </a:extLst>
          </p:cNvPr>
          <p:cNvSpPr>
            <a:spLocks noGrp="1"/>
          </p:cNvSpPr>
          <p:nvPr>
            <p:ph type="sldNum" sz="quarter" idx="12"/>
          </p:nvPr>
        </p:nvSpPr>
        <p:spPr/>
        <p:txBody>
          <a:bodyPr/>
          <a:lstStyle/>
          <a:p>
            <a:fld id="{15B68EBF-68D0-4C65-A5A0-9AF2BF6CD718}" type="slidenum">
              <a:rPr lang="da-DK" smtClean="0"/>
              <a:t>9</a:t>
            </a:fld>
            <a:endParaRPr lang="da-DK"/>
          </a:p>
        </p:txBody>
      </p:sp>
      <p:sp>
        <p:nvSpPr>
          <p:cNvPr id="2" name="Titel 1">
            <a:extLst>
              <a:ext uri="{FF2B5EF4-FFF2-40B4-BE49-F238E27FC236}">
                <a16:creationId xmlns:a16="http://schemas.microsoft.com/office/drawing/2014/main" id="{738695CF-9689-9D90-E07D-E261CA5D3586}"/>
              </a:ext>
            </a:extLst>
          </p:cNvPr>
          <p:cNvSpPr>
            <a:spLocks noGrp="1"/>
          </p:cNvSpPr>
          <p:nvPr>
            <p:ph type="title"/>
          </p:nvPr>
        </p:nvSpPr>
        <p:spPr>
          <a:xfrm>
            <a:off x="542927" y="331200"/>
            <a:ext cx="9813185" cy="651660"/>
          </a:xfrm>
        </p:spPr>
        <p:txBody>
          <a:bodyPr/>
          <a:lstStyle/>
          <a:p>
            <a:r>
              <a:rPr lang="da-DK" dirty="0"/>
              <a:t>Du kan være uheldig…</a:t>
            </a:r>
            <a:endParaRPr lang="en-US" dirty="0"/>
          </a:p>
        </p:txBody>
      </p:sp>
      <p:sp>
        <p:nvSpPr>
          <p:cNvPr id="10" name="Pladsholder til tekst 9">
            <a:extLst>
              <a:ext uri="{FF2B5EF4-FFF2-40B4-BE49-F238E27FC236}">
                <a16:creationId xmlns:a16="http://schemas.microsoft.com/office/drawing/2014/main" id="{20A7AA0C-799B-B234-3AC3-4022FBB09BBD}"/>
              </a:ext>
            </a:extLst>
          </p:cNvPr>
          <p:cNvSpPr>
            <a:spLocks noGrp="1"/>
          </p:cNvSpPr>
          <p:nvPr>
            <p:ph type="body" sz="quarter" idx="15"/>
          </p:nvPr>
        </p:nvSpPr>
        <p:spPr/>
        <p:txBody>
          <a:bodyPr/>
          <a:lstStyle/>
          <a:p>
            <a:r>
              <a:rPr lang="en-US" dirty="0"/>
              <a:t>Side</a:t>
            </a:r>
          </a:p>
        </p:txBody>
      </p:sp>
      <p:sp>
        <p:nvSpPr>
          <p:cNvPr id="5" name="Tekstfelt 4">
            <a:extLst>
              <a:ext uri="{FF2B5EF4-FFF2-40B4-BE49-F238E27FC236}">
                <a16:creationId xmlns:a16="http://schemas.microsoft.com/office/drawing/2014/main" id="{569D008E-4DD1-4C55-974F-C5F384C75342}"/>
              </a:ext>
            </a:extLst>
          </p:cNvPr>
          <p:cNvSpPr txBox="1"/>
          <p:nvPr/>
        </p:nvSpPr>
        <p:spPr>
          <a:xfrm>
            <a:off x="542927" y="2123535"/>
            <a:ext cx="6687213" cy="3477875"/>
          </a:xfrm>
          <a:prstGeom prst="rect">
            <a:avLst/>
          </a:prstGeom>
          <a:noFill/>
        </p:spPr>
        <p:txBody>
          <a:bodyPr wrap="square" rtlCol="0">
            <a:spAutoFit/>
          </a:bodyPr>
          <a:lstStyle/>
          <a:p>
            <a:r>
              <a:rPr lang="da-DK" sz="2200" dirty="0">
                <a:latin typeface="+mj-lt"/>
              </a:rPr>
              <a:t>2. Dårlig kvalitet</a:t>
            </a:r>
          </a:p>
          <a:p>
            <a:pPr marL="342900" indent="-342900">
              <a:buFont typeface="Arial" panose="020B0604020202020204" pitchFamily="34" charset="0"/>
              <a:buChar char="•"/>
            </a:pPr>
            <a:r>
              <a:rPr lang="da-DK" sz="2200" i="1" dirty="0"/>
              <a:t>Slid:</a:t>
            </a:r>
            <a:r>
              <a:rPr lang="da-DK" sz="2200" dirty="0"/>
              <a:t> Produkter kan være billige at købe, men de holder måske ikke længe. De kan gå i stykker hurtigt, så du bliver nødt til at købe dem igen. De kan måske ikke repareres.</a:t>
            </a:r>
          </a:p>
          <a:p>
            <a:endParaRPr lang="da-DK" sz="2200" dirty="0"/>
          </a:p>
          <a:p>
            <a:pPr marL="342900" indent="-342900">
              <a:buFont typeface="Arial" panose="020B0604020202020204" pitchFamily="34" charset="0"/>
              <a:buChar char="•"/>
            </a:pPr>
            <a:r>
              <a:rPr lang="da-DK" sz="2200" i="1" dirty="0"/>
              <a:t>Kopier: </a:t>
            </a:r>
            <a:r>
              <a:rPr lang="da-DK" sz="2200" dirty="0"/>
              <a:t>Produkter der er kopier af kendte mærker, men de er ikke lavet godt. </a:t>
            </a:r>
            <a:br>
              <a:rPr lang="da-DK" sz="2200" dirty="0"/>
            </a:br>
            <a:r>
              <a:rPr lang="da-DK" sz="2200" dirty="0"/>
              <a:t>De fungerer måske ikke, som de skal eller ligner ikke billedet. </a:t>
            </a:r>
          </a:p>
        </p:txBody>
      </p:sp>
    </p:spTree>
    <p:custDataLst>
      <p:tags r:id="rId1"/>
    </p:custDataLst>
    <p:extLst>
      <p:ext uri="{BB962C8B-B14F-4D97-AF65-F5344CB8AC3E}">
        <p14:creationId xmlns:p14="http://schemas.microsoft.com/office/powerpoint/2010/main" val="5988551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8670971238809917"/>
</p:tagLst>
</file>

<file path=ppt/tags/tag10.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11.xml><?xml version="1.0" encoding="utf-8"?>
<p:tagLst xmlns:a="http://schemas.openxmlformats.org/drawingml/2006/main" xmlns:r="http://schemas.openxmlformats.org/officeDocument/2006/relationships" xmlns:p="http://schemas.openxmlformats.org/presentationml/2006/main">
  <p:tag name="TEMPLAFYSLIDEID" val="638670971238809930"/>
</p:tagLst>
</file>

<file path=ppt/tags/tag12.xml><?xml version="1.0" encoding="utf-8"?>
<p:tagLst xmlns:a="http://schemas.openxmlformats.org/drawingml/2006/main" xmlns:r="http://schemas.openxmlformats.org/officeDocument/2006/relationships" xmlns:p="http://schemas.openxmlformats.org/presentationml/2006/main">
  <p:tag name="TEMPLAFYSLIDEID" val="638670971238809930"/>
</p:tagLst>
</file>

<file path=ppt/tags/tag13.xml><?xml version="1.0" encoding="utf-8"?>
<p:tagLst xmlns:a="http://schemas.openxmlformats.org/drawingml/2006/main" xmlns:r="http://schemas.openxmlformats.org/officeDocument/2006/relationships" xmlns:p="http://schemas.openxmlformats.org/presentationml/2006/main">
  <p:tag name="TEMPLAFYSLIDEID" val="638670971238809929"/>
</p:tagLst>
</file>

<file path=ppt/tags/tag14.xml><?xml version="1.0" encoding="utf-8"?>
<p:tagLst xmlns:a="http://schemas.openxmlformats.org/drawingml/2006/main" xmlns:r="http://schemas.openxmlformats.org/officeDocument/2006/relationships" xmlns:p="http://schemas.openxmlformats.org/presentationml/2006/main">
  <p:tag name="TEMPLAFYSLIDEID" val="638670971238809930"/>
</p:tagLst>
</file>

<file path=ppt/tags/tag15.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16.xml><?xml version="1.0" encoding="utf-8"?>
<p:tagLst xmlns:a="http://schemas.openxmlformats.org/drawingml/2006/main" xmlns:r="http://schemas.openxmlformats.org/officeDocument/2006/relationships" xmlns:p="http://schemas.openxmlformats.org/presentationml/2006/main">
  <p:tag name="TEMPLAFYSLIDEID" val="638670971238809932"/>
</p:tagLst>
</file>

<file path=ppt/tags/tag17.xml><?xml version="1.0" encoding="utf-8"?>
<p:tagLst xmlns:a="http://schemas.openxmlformats.org/drawingml/2006/main" xmlns:r="http://schemas.openxmlformats.org/officeDocument/2006/relationships" xmlns:p="http://schemas.openxmlformats.org/presentationml/2006/main">
  <p:tag name="TEMPLAFYSLIDEID" val="638670971238809932"/>
</p:tagLst>
</file>

<file path=ppt/tags/tag18.xml><?xml version="1.0" encoding="utf-8"?>
<p:tagLst xmlns:a="http://schemas.openxmlformats.org/drawingml/2006/main" xmlns:r="http://schemas.openxmlformats.org/officeDocument/2006/relationships" xmlns:p="http://schemas.openxmlformats.org/presentationml/2006/main">
  <p:tag name="TEMPLAFYSLIDEID" val="638670971238809932"/>
</p:tagLst>
</file>

<file path=ppt/tags/tag19.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2.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20.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21.xml><?xml version="1.0" encoding="utf-8"?>
<p:tagLst xmlns:a="http://schemas.openxmlformats.org/drawingml/2006/main" xmlns:r="http://schemas.openxmlformats.org/officeDocument/2006/relationships" xmlns:p="http://schemas.openxmlformats.org/presentationml/2006/main">
  <p:tag name="TEMPLAFYSLIDEID" val="638670971238809930"/>
</p:tagLst>
</file>

<file path=ppt/tags/tag22.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3.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4.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5.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6.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7.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8.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ags/tag9.xml><?xml version="1.0" encoding="utf-8"?>
<p:tagLst xmlns:a="http://schemas.openxmlformats.org/drawingml/2006/main" xmlns:r="http://schemas.openxmlformats.org/officeDocument/2006/relationships" xmlns:p="http://schemas.openxmlformats.org/presentationml/2006/main">
  <p:tag name="TEMPLAFYSLIDEID" val="638670971238809928"/>
</p:tagLst>
</file>

<file path=ppt/theme/theme1.xml><?xml version="1.0" encoding="utf-8"?>
<a:theme xmlns:a="http://schemas.openxmlformats.org/drawingml/2006/main" name="Office-tema">
  <a:themeElements>
    <a:clrScheme name="Sikkerhedsstyrelsen">
      <a:dk1>
        <a:sysClr val="windowText" lastClr="000000"/>
      </a:dk1>
      <a:lt1>
        <a:sysClr val="window" lastClr="FFFFFF"/>
      </a:lt1>
      <a:dk2>
        <a:srgbClr val="0E2841"/>
      </a:dk2>
      <a:lt2>
        <a:srgbClr val="E5E9ED"/>
      </a:lt2>
      <a:accent1>
        <a:srgbClr val="073331"/>
      </a:accent1>
      <a:accent2>
        <a:srgbClr val="006E62"/>
      </a:accent2>
      <a:accent3>
        <a:srgbClr val="5A507C"/>
      </a:accent3>
      <a:accent4>
        <a:srgbClr val="B4CAE4"/>
      </a:accent4>
      <a:accent5>
        <a:srgbClr val="E5E9ED"/>
      </a:accent5>
      <a:accent6>
        <a:srgbClr val="E3ECF4"/>
      </a:accent6>
      <a:hlink>
        <a:srgbClr val="006E62"/>
      </a:hlink>
      <a:folHlink>
        <a:srgbClr val="5A507C"/>
      </a:folHlink>
    </a:clrScheme>
    <a:fontScheme name="Sikkerhedsstyrelsen Franklin Gothic">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_Franklin_Gothic_05 2.potx" id="{AA3A78D5-A5F5-4DAC-A690-2B2E97E12F06}" vid="{F71034F8-292A-41BF-81AB-33D16E36630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PowerPoint_Franklin_Gothic_05 2</Template>
  <TotalTime>1088</TotalTime>
  <Words>1339</Words>
  <Application>Microsoft Office PowerPoint</Application>
  <PresentationFormat>Widescreen</PresentationFormat>
  <Paragraphs>171</Paragraphs>
  <Slides>22</Slides>
  <Notes>0</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22</vt:i4>
      </vt:variant>
    </vt:vector>
  </HeadingPairs>
  <TitlesOfParts>
    <vt:vector size="27" baseType="lpstr">
      <vt:lpstr>Aptos</vt:lpstr>
      <vt:lpstr>Arial</vt:lpstr>
      <vt:lpstr>Franklin Gothic Book</vt:lpstr>
      <vt:lpstr>Franklin Gothic Demi</vt:lpstr>
      <vt:lpstr>Office-tema</vt:lpstr>
      <vt:lpstr>Sikkerheden er på spil:  Sikker handel online</vt:lpstr>
      <vt:lpstr>Velkommen i min onlinebutik</vt:lpstr>
      <vt:lpstr>Ved du, hvor du handler, når du shopper online?</vt:lpstr>
      <vt:lpstr>Når du handler online, kan du møde…</vt:lpstr>
      <vt:lpstr>Når du handler online, kan du møde…</vt:lpstr>
      <vt:lpstr>For godt til at være sandt? - tænk, tal, del</vt:lpstr>
      <vt:lpstr>Hvis du får et billigt tilbud online…</vt:lpstr>
      <vt:lpstr>Du kan være uheldig…</vt:lpstr>
      <vt:lpstr>Du kan være uheldig…</vt:lpstr>
      <vt:lpstr>Du kan være uheldig…</vt:lpstr>
      <vt:lpstr>Øvelse 1: Brandfare på spil</vt:lpstr>
      <vt:lpstr>Øvelse 2: Kvælningsfare og returret på spil</vt:lpstr>
      <vt:lpstr>Fakta - 9 ud af 10 produkter fra onlinemarkedspladser dumper kontrol</vt:lpstr>
      <vt:lpstr>Øvelse 3: Risikovurdér et produkt</vt:lpstr>
      <vt:lpstr>Øvelsesvejledningen – sådan gør vi:</vt:lpstr>
      <vt:lpstr>Produkt 1 – oplader</vt:lpstr>
      <vt:lpstr>Produkt 2 - skoletaske </vt:lpstr>
      <vt:lpstr>I grupper – tal sammen om:</vt:lpstr>
      <vt:lpstr>Fælles opsamling – hvad fandt I frem til? </vt:lpstr>
      <vt:lpstr>Fælles opsamling – 4 gode råd</vt:lpstr>
      <vt:lpstr>Fælles opsamling – det du skal tjekke</vt:lpstr>
      <vt:lpstr>Læs mere om sikker handel på online markedspladser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Forsidetitel skrives  i maks to linjer</dc:title>
  <dc:creator>Mette Vind Jepsen</dc:creator>
  <cp:lastModifiedBy>Boris Gøbel Schmidt</cp:lastModifiedBy>
  <cp:revision>86</cp:revision>
  <dcterms:created xsi:type="dcterms:W3CDTF">2024-11-13T12:11:49Z</dcterms:created>
  <dcterms:modified xsi:type="dcterms:W3CDTF">2025-05-23T06:21:45Z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stomerId">
    <vt:lpwstr>sikkerhedsstyrelsen</vt:lpwstr>
  </property>
  <property fmtid="{D5CDD505-2E9C-101B-9397-08002B2CF9AE}" pid="3" name="TemplateId">
    <vt:lpwstr>638670971234040801</vt:lpwstr>
  </property>
  <property fmtid="{D5CDD505-2E9C-101B-9397-08002B2CF9AE}" pid="4" name="UserProfileId">
    <vt:lpwstr>636377054431519452</vt:lpwstr>
  </property>
</Properties>
</file>