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18"/>
  </p:notesMasterIdLst>
  <p:handoutMasterIdLst>
    <p:handoutMasterId r:id="rId19"/>
  </p:handoutMasterIdLst>
  <p:sldIdLst>
    <p:sldId id="374" r:id="rId2"/>
    <p:sldId id="377" r:id="rId3"/>
    <p:sldId id="395" r:id="rId4"/>
    <p:sldId id="379" r:id="rId5"/>
    <p:sldId id="380" r:id="rId6"/>
    <p:sldId id="381" r:id="rId7"/>
    <p:sldId id="382" r:id="rId8"/>
    <p:sldId id="383" r:id="rId9"/>
    <p:sldId id="386" r:id="rId10"/>
    <p:sldId id="387" r:id="rId11"/>
    <p:sldId id="388" r:id="rId12"/>
    <p:sldId id="389" r:id="rId13"/>
    <p:sldId id="390" r:id="rId14"/>
    <p:sldId id="392" r:id="rId15"/>
    <p:sldId id="393" r:id="rId16"/>
    <p:sldId id="394" r:id="rId17"/>
  </p:sldIdLst>
  <p:sldSz cx="12192000" cy="6858000"/>
  <p:notesSz cx="6858000" cy="9144000"/>
  <p:embeddedFontLst>
    <p:embeddedFont>
      <p:font typeface="Franklin Gothic Book" panose="020B0503020102020204" pitchFamily="34" charset="0"/>
      <p:regular r:id="rId20"/>
      <p:italic r:id="rId21"/>
    </p:embeddedFont>
    <p:embeddedFont>
      <p:font typeface="Franklin Gothic Heavy" panose="020B0903020102020204" pitchFamily="34" charset="0"/>
      <p:regular r:id="rId22"/>
      <p:bold r:id="rId23"/>
      <p:italic r:id="rId24"/>
      <p:boldItalic r:id="rId25"/>
    </p:embeddedFont>
    <p:embeddedFont>
      <p:font typeface="rawline" panose="00000500000000000000" pitchFamily="2" charset="0"/>
      <p:regular r:id="rId26"/>
      <p:bold r:id="rId27"/>
    </p:embeddedFont>
    <p:embeddedFont>
      <p:font typeface="Wingdings 2" panose="05020102010507070707" pitchFamily="18" charset="2"/>
      <p:regular r:id="rId28"/>
    </p:embeddedFont>
  </p:embeddedFontLst>
  <p:custDataLst>
    <p:tags r:id="rId29"/>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CDE1"/>
    <a:srgbClr val="9B95C9"/>
    <a:srgbClr val="00403F"/>
    <a:srgbClr val="008F83"/>
    <a:srgbClr val="2A2A2A"/>
    <a:srgbClr val="E6E6E6"/>
    <a:srgbClr val="FAC841"/>
    <a:srgbClr val="767676"/>
    <a:srgbClr val="757575"/>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405" autoAdjust="0"/>
  </p:normalViewPr>
  <p:slideViewPr>
    <p:cSldViewPr showGuides="1">
      <p:cViewPr varScale="1">
        <p:scale>
          <a:sx n="47" d="100"/>
          <a:sy n="47" d="100"/>
        </p:scale>
        <p:origin x="48" y="121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DD89FB-5213-4E00-B82F-5C2C91F77C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AC9BDA9F-52AA-4A11-870C-BE0D9AFF39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D2CC8B-0A45-42A8-86AD-17AFB9012158}" type="datetimeFigureOut">
              <a:rPr lang="en-GB" smtClean="0"/>
              <a:t>22/01/2025</a:t>
            </a:fld>
            <a:endParaRPr lang="en-GB" dirty="0"/>
          </a:p>
        </p:txBody>
      </p:sp>
      <p:sp>
        <p:nvSpPr>
          <p:cNvPr id="4" name="Footer Placeholder 3">
            <a:extLst>
              <a:ext uri="{FF2B5EF4-FFF2-40B4-BE49-F238E27FC236}">
                <a16:creationId xmlns:a16="http://schemas.microsoft.com/office/drawing/2014/main" id="{6A8E991B-4A0A-473C-8FBF-F1B5ECD8B0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5588F035-2291-497A-8008-23AF8A3832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34F332-DBE0-4B70-85FA-26E2D7B6FFC9}" type="slidenum">
              <a:rPr lang="en-GB" smtClean="0"/>
              <a:t>‹nr.›</a:t>
            </a:fld>
            <a:endParaRPr lang="en-GB" dirty="0"/>
          </a:p>
        </p:txBody>
      </p:sp>
    </p:spTree>
    <p:extLst>
      <p:ext uri="{BB962C8B-B14F-4D97-AF65-F5344CB8AC3E}">
        <p14:creationId xmlns:p14="http://schemas.microsoft.com/office/powerpoint/2010/main" val="3557728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DF8A06-7E0C-439E-AD56-DAF3F465B50A}" type="datetimeFigureOut">
              <a:rPr lang="en-GB" smtClean="0"/>
              <a:t>22/01/2025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37BFBA-B7A9-46F2-8B56-918A2828D4E2}" type="slidenum">
              <a:rPr lang="en-GB" smtClean="0"/>
              <a:t>‹nr.›</a:t>
            </a:fld>
            <a:endParaRPr lang="en-GB" dirty="0"/>
          </a:p>
        </p:txBody>
      </p:sp>
    </p:spTree>
    <p:extLst>
      <p:ext uri="{BB962C8B-B14F-4D97-AF65-F5344CB8AC3E}">
        <p14:creationId xmlns:p14="http://schemas.microsoft.com/office/powerpoint/2010/main" val="118375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Slide 1">
    <p:spTree>
      <p:nvGrpSpPr>
        <p:cNvPr id="1" name=""/>
        <p:cNvGrpSpPr/>
        <p:nvPr/>
      </p:nvGrpSpPr>
      <p:grpSpPr>
        <a:xfrm>
          <a:off x="0" y="0"/>
          <a:ext cx="0" cy="0"/>
          <a:chOff x="0" y="0"/>
          <a:chExt cx="0" cy="0"/>
        </a:xfrm>
      </p:grpSpPr>
      <p:pic>
        <p:nvPicPr>
          <p:cNvPr id="17" name="Picture 16" descr="Logo&#10;&#10;Description automatically generated">
            <a:extLst>
              <a:ext uri="{FF2B5EF4-FFF2-40B4-BE49-F238E27FC236}">
                <a16:creationId xmlns:a16="http://schemas.microsoft.com/office/drawing/2014/main" id="{A7ADC5D3-05D8-4D29-A9E2-0C752394E2DF}"/>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12" name="Subtitle 2">
            <a:extLst>
              <a:ext uri="{FF2B5EF4-FFF2-40B4-BE49-F238E27FC236}">
                <a16:creationId xmlns:a16="http://schemas.microsoft.com/office/drawing/2014/main" id="{FCF6C942-869B-48A2-A924-7097FE4AD774}"/>
              </a:ext>
            </a:extLst>
          </p:cNvPr>
          <p:cNvSpPr>
            <a:spLocks noGrp="1"/>
          </p:cNvSpPr>
          <p:nvPr>
            <p:ph type="subTitle" idx="1"/>
          </p:nvPr>
        </p:nvSpPr>
        <p:spPr>
          <a:xfrm>
            <a:off x="2028000" y="3653368"/>
            <a:ext cx="8136000" cy="1719039"/>
          </a:xfrm>
        </p:spPr>
        <p:txBody>
          <a:bodyPr tIns="0"/>
          <a:lstStyle>
            <a:lvl1pPr marL="0" indent="0" algn="ctr">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13" name="Title 1">
            <a:extLst>
              <a:ext uri="{FF2B5EF4-FFF2-40B4-BE49-F238E27FC236}">
                <a16:creationId xmlns:a16="http://schemas.microsoft.com/office/drawing/2014/main" id="{3045295F-06B6-4B7C-BA1A-8502FCB62D0B}"/>
              </a:ext>
            </a:extLst>
          </p:cNvPr>
          <p:cNvSpPr>
            <a:spLocks noGrp="1"/>
          </p:cNvSpPr>
          <p:nvPr>
            <p:ph type="ctrTitle"/>
          </p:nvPr>
        </p:nvSpPr>
        <p:spPr>
          <a:xfrm>
            <a:off x="2028000" y="1268760"/>
            <a:ext cx="8136000" cy="1935873"/>
          </a:xfrm>
        </p:spPr>
        <p:txBody>
          <a:bodyPr anchor="b"/>
          <a:lstStyle>
            <a:lvl1pPr algn="ctr">
              <a:lnSpc>
                <a:spcPct val="90000"/>
              </a:lnSpc>
              <a:spcBef>
                <a:spcPts val="0"/>
              </a:spcBef>
              <a:defRPr sz="5000">
                <a:solidFill>
                  <a:schemeClr val="tx1"/>
                </a:solidFill>
              </a:defRPr>
            </a:lvl1pPr>
          </a:lstStyle>
          <a:p>
            <a:r>
              <a:rPr lang="da-DK"/>
              <a:t>Klik for at redigere i master</a:t>
            </a:r>
            <a:endParaRPr lang="da-DK" dirty="0"/>
          </a:p>
        </p:txBody>
      </p:sp>
      <p:sp>
        <p:nvSpPr>
          <p:cNvPr id="20" name="Text Placeholder 10">
            <a:extLst>
              <a:ext uri="{FF2B5EF4-FFF2-40B4-BE49-F238E27FC236}">
                <a16:creationId xmlns:a16="http://schemas.microsoft.com/office/drawing/2014/main" id="{FCF011C8-72BC-4318-A4AE-F70DCE8A73C5}"/>
              </a:ext>
            </a:extLst>
          </p:cNvPr>
          <p:cNvSpPr>
            <a:spLocks noGrp="1"/>
          </p:cNvSpPr>
          <p:nvPr>
            <p:ph type="body" sz="quarter" idx="11" hasCustomPrompt="1"/>
          </p:nvPr>
        </p:nvSpPr>
        <p:spPr>
          <a:xfrm>
            <a:off x="9300356" y="6458400"/>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b="0" dirty="0">
                <a:solidFill>
                  <a:srgbClr val="2A2A2A"/>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 typeface="Franklin Gothic Heavy" panose="020B0903020102020204" pitchFamily="34" charset="0"/>
              <a:buNone/>
              <a:tabLst/>
              <a:defRPr/>
            </a:pPr>
            <a:r>
              <a:rPr lang="da-DK" noProof="1"/>
              <a:t>Navn Navnesen </a:t>
            </a:r>
          </a:p>
        </p:txBody>
      </p:sp>
      <p:sp>
        <p:nvSpPr>
          <p:cNvPr id="21" name="Text Placeholder 10">
            <a:extLst>
              <a:ext uri="{FF2B5EF4-FFF2-40B4-BE49-F238E27FC236}">
                <a16:creationId xmlns:a16="http://schemas.microsoft.com/office/drawing/2014/main" id="{589801B5-07DC-4C3A-8CAD-269699C5E646}"/>
              </a:ext>
            </a:extLst>
          </p:cNvPr>
          <p:cNvSpPr>
            <a:spLocks noGrp="1"/>
          </p:cNvSpPr>
          <p:nvPr>
            <p:ph type="body" sz="quarter" idx="13" hasCustomPrompt="1"/>
          </p:nvPr>
        </p:nvSpPr>
        <p:spPr>
          <a:xfrm>
            <a:off x="9300356" y="6314936"/>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dirty="0">
                <a:solidFill>
                  <a:srgbClr val="2A2A2A"/>
                </a:solidFill>
              </a:defRPr>
            </a:lvl1pPr>
          </a:lstStyle>
          <a:p>
            <a:pPr marL="0" lvl="0"/>
            <a:r>
              <a:rPr lang="da-DK" noProof="1"/>
              <a:t>Titel </a:t>
            </a:r>
          </a:p>
        </p:txBody>
      </p:sp>
      <p:pic>
        <p:nvPicPr>
          <p:cNvPr id="9" name="Graphic 13">
            <a:extLst>
              <a:ext uri="{FF2B5EF4-FFF2-40B4-BE49-F238E27FC236}">
                <a16:creationId xmlns:a16="http://schemas.microsoft.com/office/drawing/2014/main" id="{50144080-BCBF-4C8E-837C-CB3C9CD5F437}"/>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58000" y="288000"/>
            <a:ext cx="1476000" cy="442800"/>
          </a:xfrm>
          <a:prstGeom prst="rect">
            <a:avLst/>
          </a:prstGeom>
        </p:spPr>
      </p:pic>
      <p:sp>
        <p:nvSpPr>
          <p:cNvPr id="2" name="Pladsholder til dato 1">
            <a:extLst>
              <a:ext uri="{FF2B5EF4-FFF2-40B4-BE49-F238E27FC236}">
                <a16:creationId xmlns:a16="http://schemas.microsoft.com/office/drawing/2014/main" id="{97A58343-D3D7-4CDE-8C1E-56C46CFA3AF1}"/>
              </a:ext>
            </a:extLst>
          </p:cNvPr>
          <p:cNvSpPr>
            <a:spLocks noGrp="1"/>
          </p:cNvSpPr>
          <p:nvPr>
            <p:ph type="dt" sz="half" idx="14"/>
          </p:nvPr>
        </p:nvSpPr>
        <p:spPr/>
        <p:txBody>
          <a:bodyPr/>
          <a:lstStyle/>
          <a:p>
            <a:r>
              <a:rPr lang="da-DK" noProof="0"/>
              <a:t>XX.XX.XXXX</a:t>
            </a:r>
            <a:endParaRPr lang="da-DK" noProof="0" dirty="0"/>
          </a:p>
        </p:txBody>
      </p:sp>
    </p:spTree>
    <p:extLst>
      <p:ext uri="{BB962C8B-B14F-4D97-AF65-F5344CB8AC3E}">
        <p14:creationId xmlns:p14="http://schemas.microsoft.com/office/powerpoint/2010/main" val="2244008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slide 2">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4DCFCD13-3645-4E5D-94E7-994F53B8086E}"/>
              </a:ext>
            </a:extLst>
          </p:cNvPr>
          <p:cNvPicPr>
            <a:picLocks noChangeAspect="1"/>
          </p:cNvPicPr>
          <p:nvPr userDrawn="1"/>
        </p:nvPicPr>
        <p:blipFill>
          <a:blip r:embed="rId2"/>
          <a:stretch>
            <a:fillRect/>
          </a:stretch>
        </p:blipFill>
        <p:spPr>
          <a:xfrm>
            <a:off x="0" y="0"/>
            <a:ext cx="12188952" cy="6858000"/>
          </a:xfrm>
          <a:prstGeom prst="rect">
            <a:avLst/>
          </a:prstGeom>
        </p:spPr>
      </p:pic>
      <p:sp>
        <p:nvSpPr>
          <p:cNvPr id="2" name="Pladsholder til sidefod 1">
            <a:extLst>
              <a:ext uri="{FF2B5EF4-FFF2-40B4-BE49-F238E27FC236}">
                <a16:creationId xmlns:a16="http://schemas.microsoft.com/office/drawing/2014/main" id="{E8C86324-0CF8-4627-A8B8-1ACF7FF12DED}"/>
              </a:ext>
            </a:extLst>
          </p:cNvPr>
          <p:cNvSpPr>
            <a:spLocks noGrp="1"/>
          </p:cNvSpPr>
          <p:nvPr>
            <p:ph type="ftr" sz="quarter" idx="10"/>
          </p:nvPr>
        </p:nvSpPr>
        <p:spPr/>
        <p:txBody>
          <a:bodyPr/>
          <a:lstStyle/>
          <a:p>
            <a:endParaRPr lang="da-DK" dirty="0"/>
          </a:p>
        </p:txBody>
      </p:sp>
      <p:sp>
        <p:nvSpPr>
          <p:cNvPr id="4" name="Pladsholder til slidenummer 3">
            <a:extLst>
              <a:ext uri="{FF2B5EF4-FFF2-40B4-BE49-F238E27FC236}">
                <a16:creationId xmlns:a16="http://schemas.microsoft.com/office/drawing/2014/main" id="{36AE9E80-569E-416E-9A04-E8AC4A2E58DF}"/>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10" name="Text Placeholder 2">
            <a:extLst>
              <a:ext uri="{FF2B5EF4-FFF2-40B4-BE49-F238E27FC236}">
                <a16:creationId xmlns:a16="http://schemas.microsoft.com/office/drawing/2014/main" id="{F7702D3E-A050-4BA0-807F-93ED0BF4B641}"/>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2" name="Title 1">
            <a:extLst>
              <a:ext uri="{FF2B5EF4-FFF2-40B4-BE49-F238E27FC236}">
                <a16:creationId xmlns:a16="http://schemas.microsoft.com/office/drawing/2014/main" id="{0F11C29E-5447-4345-ACC8-968713D66B2D}"/>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spTree>
    <p:extLst>
      <p:ext uri="{BB962C8B-B14F-4D97-AF65-F5344CB8AC3E}">
        <p14:creationId xmlns:p14="http://schemas.microsoft.com/office/powerpoint/2010/main" val="2941041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p:bg>
      <p:bgPr>
        <a:solidFill>
          <a:schemeClr val="tx2"/>
        </a:solidFill>
        <a:effectLst/>
      </p:bgPr>
    </p:bg>
    <p:spTree>
      <p:nvGrpSpPr>
        <p:cNvPr id="1" name=""/>
        <p:cNvGrpSpPr/>
        <p:nvPr/>
      </p:nvGrpSpPr>
      <p:grpSpPr>
        <a:xfrm>
          <a:off x="0" y="0"/>
          <a:ext cx="0" cy="0"/>
          <a:chOff x="0" y="0"/>
          <a:chExt cx="0" cy="0"/>
        </a:xfrm>
      </p:grpSpPr>
      <p:pic>
        <p:nvPicPr>
          <p:cNvPr id="3" name="Picture 2" descr="Arrow&#10;&#10;Description automatically generated with low confidence">
            <a:extLst>
              <a:ext uri="{FF2B5EF4-FFF2-40B4-BE49-F238E27FC236}">
                <a16:creationId xmlns:a16="http://schemas.microsoft.com/office/drawing/2014/main" id="{1144A9D4-FB3F-4FAD-9E6D-ABB6B207C36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pic>
        <p:nvPicPr>
          <p:cNvPr id="10" name="Graphic 9">
            <a:extLst>
              <a:ext uri="{FF2B5EF4-FFF2-40B4-BE49-F238E27FC236}">
                <a16:creationId xmlns:a16="http://schemas.microsoft.com/office/drawing/2014/main" id="{575D02D8-33F9-4CA9-ACBC-3C9EB3DEAA91}"/>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
        <p:nvSpPr>
          <p:cNvPr id="9" name="Text Placeholder 2">
            <a:extLst>
              <a:ext uri="{FF2B5EF4-FFF2-40B4-BE49-F238E27FC236}">
                <a16:creationId xmlns:a16="http://schemas.microsoft.com/office/drawing/2014/main" id="{252B60E3-300F-4515-AF66-8A696BB43FD2}"/>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E9B0732B-AB71-49E3-B0ED-95ACCDBED029}"/>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spTree>
    <p:extLst>
      <p:ext uri="{BB962C8B-B14F-4D97-AF65-F5344CB8AC3E}">
        <p14:creationId xmlns:p14="http://schemas.microsoft.com/office/powerpoint/2010/main" val="3776820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
    <p:bg>
      <p:bgPr>
        <a:solidFill>
          <a:schemeClr val="tx2"/>
        </a:solidFill>
        <a:effectLst/>
      </p:bgPr>
    </p:bg>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AFD8CC87-81E7-403C-8D32-CAA02D0BDA30}"/>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4C791909-D4B9-4FD5-BC3C-6EC348263D44}"/>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DB83D0FF-AB84-41F8-A3B8-16F3FC374250}"/>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3" name="Graphic 9">
            <a:extLst>
              <a:ext uri="{FF2B5EF4-FFF2-40B4-BE49-F238E27FC236}">
                <a16:creationId xmlns:a16="http://schemas.microsoft.com/office/drawing/2014/main" id="{CCC22889-AC07-4773-B9A2-D26BD63059E8}"/>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4065265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
    <p:bg>
      <p:bgPr>
        <a:solidFill>
          <a:schemeClr val="tx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631DD1F-5C10-4575-8B77-67BCBAF85A50}"/>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80199228-60D4-4269-B1DC-EFD84007F6BD}"/>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9800A27E-DCC4-4133-A7EB-61C91A97CCCB}"/>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5F2F9385-DF66-4783-A061-4A61B8591814}"/>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2228748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
    <p:bg>
      <p:bgPr>
        <a:solidFill>
          <a:schemeClr val="tx2"/>
        </a:solidFill>
        <a:effectLst/>
      </p:bgPr>
    </p:bg>
    <p:spTree>
      <p:nvGrpSpPr>
        <p:cNvPr id="1" name=""/>
        <p:cNvGrpSpPr/>
        <p:nvPr/>
      </p:nvGrpSpPr>
      <p:grpSpPr>
        <a:xfrm>
          <a:off x="0" y="0"/>
          <a:ext cx="0" cy="0"/>
          <a:chOff x="0" y="0"/>
          <a:chExt cx="0" cy="0"/>
        </a:xfrm>
      </p:grpSpPr>
      <p:pic>
        <p:nvPicPr>
          <p:cNvPr id="6" name="Picture 5" descr="Shape, arrow&#10;&#10;Description automatically generated">
            <a:extLst>
              <a:ext uri="{FF2B5EF4-FFF2-40B4-BE49-F238E27FC236}">
                <a16:creationId xmlns:a16="http://schemas.microsoft.com/office/drawing/2014/main" id="{EE3A0064-F35F-4631-96BA-143DE2C48C5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E0FDACFF-CC8E-4954-A376-3A9A5AA36BB8}"/>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11165D1E-E2D9-4A79-A8E2-A2F91CCC2411}"/>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C35D5775-9D79-43C6-AEAF-C2F9F33CC68C}"/>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2846644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
    <p:bg>
      <p:bgPr>
        <a:solidFill>
          <a:schemeClr val="tx2"/>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9EC18607-2E1E-42A5-8A8D-130DE4371FDB}"/>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FCCAA902-A8A7-4FFC-9F38-25062C5DB3D3}"/>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45319D23-7012-441F-A783-3144880BF6CC}"/>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6FF5AF22-B232-4383-BFBE-514D1DF777DC}"/>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3930440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
    <p:bg>
      <p:bgPr>
        <a:solidFill>
          <a:schemeClr val="tx2"/>
        </a:solidFill>
        <a:effectLst/>
      </p:bgPr>
    </p:bg>
    <p:spTree>
      <p:nvGrpSpPr>
        <p:cNvPr id="1" name=""/>
        <p:cNvGrpSpPr/>
        <p:nvPr/>
      </p:nvGrpSpPr>
      <p:grpSpPr>
        <a:xfrm>
          <a:off x="0" y="0"/>
          <a:ext cx="0" cy="0"/>
          <a:chOff x="0" y="0"/>
          <a:chExt cx="0" cy="0"/>
        </a:xfrm>
      </p:grpSpPr>
      <p:pic>
        <p:nvPicPr>
          <p:cNvPr id="6" name="Picture 5" descr="Logo, icon&#10;&#10;Description automatically generated">
            <a:extLst>
              <a:ext uri="{FF2B5EF4-FFF2-40B4-BE49-F238E27FC236}">
                <a16:creationId xmlns:a16="http://schemas.microsoft.com/office/drawing/2014/main" id="{E4E412FE-116C-46B5-9237-38A9E12BE93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28A53399-81B6-40E2-90D2-DF53EFE5E65E}"/>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44F84E92-1E20-4654-8A81-A91335DEAC8E}"/>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9D83D763-A32B-4866-BD5B-E8FC4711177A}"/>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502653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
    <p:bg>
      <p:bgPr>
        <a:solidFill>
          <a:schemeClr val="tx2"/>
        </a:solidFill>
        <a:effectLst/>
      </p:bgPr>
    </p:bg>
    <p:spTree>
      <p:nvGrpSpPr>
        <p:cNvPr id="1" name=""/>
        <p:cNvGrpSpPr/>
        <p:nvPr/>
      </p:nvGrpSpPr>
      <p:grpSpPr>
        <a:xfrm>
          <a:off x="0" y="0"/>
          <a:ext cx="0" cy="0"/>
          <a:chOff x="0" y="0"/>
          <a:chExt cx="0" cy="0"/>
        </a:xfrm>
      </p:grpSpPr>
      <p:pic>
        <p:nvPicPr>
          <p:cNvPr id="3" name="Picture 2" descr="Shape, arrow&#10;&#10;Description automatically generated">
            <a:extLst>
              <a:ext uri="{FF2B5EF4-FFF2-40B4-BE49-F238E27FC236}">
                <a16:creationId xmlns:a16="http://schemas.microsoft.com/office/drawing/2014/main" id="{F84F1058-CAC6-4271-87E6-FE38958EF842}"/>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7DE2BA20-A913-4F6E-9F3A-5E1A27A31EBC}"/>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D1353259-9455-4959-8E71-5B7265BE3083}"/>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F9107D6B-A443-42B5-B7FB-68533262F528}"/>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3753197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8">
    <p:bg>
      <p:bgPr>
        <a:solidFill>
          <a:schemeClr val="tx2"/>
        </a:solid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B25F07DB-2967-49F9-86B7-D7218E30672E}"/>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AD71B5F9-8AB2-4C1D-A0F3-54696B368525}"/>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479A5BA1-2609-43CA-B608-501AE636122D}"/>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11F0C74E-10CE-4AC9-8C94-14C517ECCF3C}"/>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3192067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9">
    <p:bg>
      <p:bgPr>
        <a:solidFill>
          <a:schemeClr val="tx2"/>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8A0AA7F1-EB14-478A-BE87-8B54F0E1376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0A0429A7-4BC8-49D2-9D0A-52A1663A365F}"/>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3445391B-1751-49C1-B5D4-8BC98A4B6E7F}"/>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7704949E-F1AD-4432-B939-BA3C0CA26189}"/>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2095597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Slide 2">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ED30052A-468F-4C82-806A-94170C76F543}"/>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16" name="Subtitle 2">
            <a:extLst>
              <a:ext uri="{FF2B5EF4-FFF2-40B4-BE49-F238E27FC236}">
                <a16:creationId xmlns:a16="http://schemas.microsoft.com/office/drawing/2014/main" id="{0ABF9A91-F807-480B-AFA4-056E07FB12C0}"/>
              </a:ext>
            </a:extLst>
          </p:cNvPr>
          <p:cNvSpPr>
            <a:spLocks noGrp="1"/>
          </p:cNvSpPr>
          <p:nvPr>
            <p:ph type="subTitle" idx="1"/>
          </p:nvPr>
        </p:nvSpPr>
        <p:spPr>
          <a:xfrm>
            <a:off x="2028000" y="3653368"/>
            <a:ext cx="8136000" cy="1719039"/>
          </a:xfrm>
        </p:spPr>
        <p:txBody>
          <a:bodyPr tIns="0"/>
          <a:lstStyle>
            <a:lvl1pPr marL="0" indent="0" algn="ctr">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18" name="Title 1">
            <a:extLst>
              <a:ext uri="{FF2B5EF4-FFF2-40B4-BE49-F238E27FC236}">
                <a16:creationId xmlns:a16="http://schemas.microsoft.com/office/drawing/2014/main" id="{E2340252-10E2-4FBD-8EC4-07C9932EB112}"/>
              </a:ext>
            </a:extLst>
          </p:cNvPr>
          <p:cNvSpPr>
            <a:spLocks noGrp="1"/>
          </p:cNvSpPr>
          <p:nvPr>
            <p:ph type="ctrTitle"/>
          </p:nvPr>
        </p:nvSpPr>
        <p:spPr>
          <a:xfrm>
            <a:off x="2028000" y="1268760"/>
            <a:ext cx="8136000" cy="1935873"/>
          </a:xfrm>
        </p:spPr>
        <p:txBody>
          <a:bodyPr anchor="b"/>
          <a:lstStyle>
            <a:lvl1pPr algn="ctr">
              <a:lnSpc>
                <a:spcPct val="90000"/>
              </a:lnSpc>
              <a:spcBef>
                <a:spcPts val="0"/>
              </a:spcBef>
              <a:defRPr sz="5000">
                <a:solidFill>
                  <a:schemeClr val="tx1"/>
                </a:solidFill>
              </a:defRPr>
            </a:lvl1pPr>
          </a:lstStyle>
          <a:p>
            <a:r>
              <a:rPr lang="da-DK"/>
              <a:t>Klik for at redigere i master</a:t>
            </a:r>
            <a:endParaRPr lang="da-DK" dirty="0"/>
          </a:p>
        </p:txBody>
      </p:sp>
      <p:sp>
        <p:nvSpPr>
          <p:cNvPr id="20" name="Text Placeholder 10">
            <a:extLst>
              <a:ext uri="{FF2B5EF4-FFF2-40B4-BE49-F238E27FC236}">
                <a16:creationId xmlns:a16="http://schemas.microsoft.com/office/drawing/2014/main" id="{F958E9F5-13E5-42D3-BDC9-F803B7C3BE2D}"/>
              </a:ext>
            </a:extLst>
          </p:cNvPr>
          <p:cNvSpPr>
            <a:spLocks noGrp="1"/>
          </p:cNvSpPr>
          <p:nvPr>
            <p:ph type="body" sz="quarter" idx="11" hasCustomPrompt="1"/>
          </p:nvPr>
        </p:nvSpPr>
        <p:spPr>
          <a:xfrm>
            <a:off x="9300356" y="6458400"/>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b="0" dirty="0">
                <a:solidFill>
                  <a:srgbClr val="2A2A2A"/>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 typeface="Franklin Gothic Heavy" panose="020B0903020102020204" pitchFamily="34" charset="0"/>
              <a:buNone/>
              <a:tabLst/>
              <a:defRPr/>
            </a:pPr>
            <a:r>
              <a:rPr lang="da-DK" noProof="1"/>
              <a:t>Navn Navnesen </a:t>
            </a:r>
          </a:p>
        </p:txBody>
      </p:sp>
      <p:sp>
        <p:nvSpPr>
          <p:cNvPr id="22" name="Text Placeholder 10">
            <a:extLst>
              <a:ext uri="{FF2B5EF4-FFF2-40B4-BE49-F238E27FC236}">
                <a16:creationId xmlns:a16="http://schemas.microsoft.com/office/drawing/2014/main" id="{B1367E5E-D315-40A0-B7B4-F77A5F1C8A9C}"/>
              </a:ext>
            </a:extLst>
          </p:cNvPr>
          <p:cNvSpPr>
            <a:spLocks noGrp="1"/>
          </p:cNvSpPr>
          <p:nvPr>
            <p:ph type="body" sz="quarter" idx="13" hasCustomPrompt="1"/>
          </p:nvPr>
        </p:nvSpPr>
        <p:spPr>
          <a:xfrm>
            <a:off x="9300356" y="6314936"/>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dirty="0">
                <a:solidFill>
                  <a:srgbClr val="2A2A2A"/>
                </a:solidFill>
              </a:defRPr>
            </a:lvl1pPr>
          </a:lstStyle>
          <a:p>
            <a:pPr marL="0" lvl="0"/>
            <a:r>
              <a:rPr lang="da-DK" noProof="1"/>
              <a:t>Titel </a:t>
            </a:r>
          </a:p>
        </p:txBody>
      </p:sp>
      <p:pic>
        <p:nvPicPr>
          <p:cNvPr id="9" name="Graphic 13">
            <a:extLst>
              <a:ext uri="{FF2B5EF4-FFF2-40B4-BE49-F238E27FC236}">
                <a16:creationId xmlns:a16="http://schemas.microsoft.com/office/drawing/2014/main" id="{E58FBEE3-7C9D-4269-AA39-12F79D0DE9B9}"/>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58000" y="288000"/>
            <a:ext cx="1476000" cy="442800"/>
          </a:xfrm>
          <a:prstGeom prst="rect">
            <a:avLst/>
          </a:prstGeom>
        </p:spPr>
      </p:pic>
      <p:sp>
        <p:nvSpPr>
          <p:cNvPr id="2" name="Pladsholder til dato 1">
            <a:extLst>
              <a:ext uri="{FF2B5EF4-FFF2-40B4-BE49-F238E27FC236}">
                <a16:creationId xmlns:a16="http://schemas.microsoft.com/office/drawing/2014/main" id="{18AFD7DD-DAC9-42FB-99C4-BE8297E755EC}"/>
              </a:ext>
            </a:extLst>
          </p:cNvPr>
          <p:cNvSpPr>
            <a:spLocks noGrp="1"/>
          </p:cNvSpPr>
          <p:nvPr>
            <p:ph type="dt" sz="half" idx="14"/>
          </p:nvPr>
        </p:nvSpPr>
        <p:spPr/>
        <p:txBody>
          <a:bodyPr/>
          <a:lstStyle/>
          <a:p>
            <a:r>
              <a:rPr lang="da-DK" noProof="0"/>
              <a:t>XX.XX.XXXX</a:t>
            </a:r>
            <a:endParaRPr lang="da-DK" noProof="0" dirty="0"/>
          </a:p>
        </p:txBody>
      </p:sp>
    </p:spTree>
    <p:extLst>
      <p:ext uri="{BB962C8B-B14F-4D97-AF65-F5344CB8AC3E}">
        <p14:creationId xmlns:p14="http://schemas.microsoft.com/office/powerpoint/2010/main" val="851925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0">
    <p:bg>
      <p:bgPr>
        <a:solidFill>
          <a:schemeClr val="tx2"/>
        </a:solidFill>
        <a:effectLst/>
      </p:bgPr>
    </p:bg>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CEE514FB-70A5-42DD-9C51-C010C59227F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12ABB35E-A423-4072-8767-2BD139C5F251}"/>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93C0A25A-64B0-4901-9736-506D49A34443}"/>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AFBE3FCA-DE94-40BB-940C-DCD423BF50A1}"/>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2590647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1">
    <p:bg>
      <p:bgPr>
        <a:solidFill>
          <a:schemeClr val="tx2"/>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CB8F88C0-8E83-4337-8D2C-37002FE787D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F495389B-EB19-4DEA-BA9F-C6E82A156BDC}"/>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9781C945-205A-4F5F-B705-C18BBCD66C47}"/>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29C563F4-F68D-4797-883B-3ADFC39A0C10}"/>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3742888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2">
    <p:bg>
      <p:bgPr>
        <a:solidFill>
          <a:schemeClr val="tx2"/>
        </a:solidFill>
        <a:effectLst/>
      </p:bgPr>
    </p:bg>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DE26C4D5-496F-49E9-ABFF-2429F67ED0F1}"/>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4449B110-EB76-4586-9A78-EA9E758396CE}"/>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A4C117F6-A033-488E-912B-C417680E6817}"/>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F68E1A85-5CC4-490C-A2E2-0EE3430E663F}"/>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6255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3">
    <p:bg>
      <p:bgPr>
        <a:solidFill>
          <a:schemeClr val="tx2"/>
        </a:solidFill>
        <a:effectLst/>
      </p:bgPr>
    </p:bg>
    <p:spTree>
      <p:nvGrpSpPr>
        <p:cNvPr id="1" name=""/>
        <p:cNvGrpSpPr/>
        <p:nvPr/>
      </p:nvGrpSpPr>
      <p:grpSpPr>
        <a:xfrm>
          <a:off x="0" y="0"/>
          <a:ext cx="0" cy="0"/>
          <a:chOff x="0" y="0"/>
          <a:chExt cx="0" cy="0"/>
        </a:xfrm>
      </p:grpSpPr>
      <p:pic>
        <p:nvPicPr>
          <p:cNvPr id="3" name="Picture 2" descr="Shape, icon&#10;&#10;Description automatically generated">
            <a:extLst>
              <a:ext uri="{FF2B5EF4-FFF2-40B4-BE49-F238E27FC236}">
                <a16:creationId xmlns:a16="http://schemas.microsoft.com/office/drawing/2014/main" id="{8E6CAA5E-5EB3-41B1-B887-49FC707D498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0D792A30-6563-4A37-89AF-5A10D61359B7}"/>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958E38E1-A39B-4B77-A056-8973C2B5A3BE}"/>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4FACF213-E2E3-422A-99B4-6CB6C74195D0}"/>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1781403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4">
    <p:bg>
      <p:bgPr>
        <a:solidFill>
          <a:schemeClr val="tx2"/>
        </a:solidFill>
        <a:effectLst/>
      </p:bgPr>
    </p:bg>
    <p:spTree>
      <p:nvGrpSpPr>
        <p:cNvPr id="1" name=""/>
        <p:cNvGrpSpPr/>
        <p:nvPr/>
      </p:nvGrpSpPr>
      <p:grpSpPr>
        <a:xfrm>
          <a:off x="0" y="0"/>
          <a:ext cx="0" cy="0"/>
          <a:chOff x="0" y="0"/>
          <a:chExt cx="0" cy="0"/>
        </a:xfrm>
      </p:grpSpPr>
      <p:pic>
        <p:nvPicPr>
          <p:cNvPr id="6" name="Picture 5" descr="Icon&#10;&#10;Description automatically generated with low confidence">
            <a:extLst>
              <a:ext uri="{FF2B5EF4-FFF2-40B4-BE49-F238E27FC236}">
                <a16:creationId xmlns:a16="http://schemas.microsoft.com/office/drawing/2014/main" id="{7FEE7954-3111-46FD-951E-B4369E9BD52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53041557-1473-4EC6-99C8-7908576E99BD}"/>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15412C10-456E-478D-89B3-642AC96C5B21}"/>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B463D355-2B40-4EF5-89D3-325612FDAB01}"/>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1178607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5">
    <p:bg>
      <p:bgPr>
        <a:solidFill>
          <a:schemeClr val="tx2"/>
        </a:solidFill>
        <a:effectLst/>
      </p:bgPr>
    </p:bg>
    <p:spTree>
      <p:nvGrpSpPr>
        <p:cNvPr id="1" name=""/>
        <p:cNvGrpSpPr/>
        <p:nvPr/>
      </p:nvGrpSpPr>
      <p:grpSpPr>
        <a:xfrm>
          <a:off x="0" y="0"/>
          <a:ext cx="0" cy="0"/>
          <a:chOff x="0" y="0"/>
          <a:chExt cx="0" cy="0"/>
        </a:xfrm>
      </p:grpSpPr>
      <p:pic>
        <p:nvPicPr>
          <p:cNvPr id="3" name="Picture 2" descr="Icon&#10;&#10;Description automatically generated with low confidence">
            <a:extLst>
              <a:ext uri="{FF2B5EF4-FFF2-40B4-BE49-F238E27FC236}">
                <a16:creationId xmlns:a16="http://schemas.microsoft.com/office/drawing/2014/main" id="{CAA5B6FB-BD2E-4B84-AA43-E62587DF6612}"/>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4F17C41E-5105-49CD-8C7E-1E1D22F210D5}"/>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972D0E7B-FA43-4E15-974E-22E027FFB6CB}"/>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EC737DF5-4FCA-4FD5-B218-94288A46FF2D}"/>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1180141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3BE747D-E34F-4A7A-951B-B5CFF165F7D3}"/>
              </a:ext>
            </a:extLst>
          </p:cNvPr>
          <p:cNvSpPr>
            <a:spLocks noGrp="1"/>
          </p:cNvSpPr>
          <p:nvPr>
            <p:ph type="title"/>
          </p:nvPr>
        </p:nvSpPr>
        <p:spPr/>
        <p:txBody>
          <a:bodyPr/>
          <a:lstStyle/>
          <a:p>
            <a:r>
              <a:rPr lang="da-DK"/>
              <a:t>Klik for at redigere i master</a:t>
            </a:r>
            <a:endParaRPr lang="da-DK" dirty="0"/>
          </a:p>
        </p:txBody>
      </p:sp>
      <p:sp>
        <p:nvSpPr>
          <p:cNvPr id="6" name="Pladsholder til sidefod 5">
            <a:extLst>
              <a:ext uri="{FF2B5EF4-FFF2-40B4-BE49-F238E27FC236}">
                <a16:creationId xmlns:a16="http://schemas.microsoft.com/office/drawing/2014/main" id="{F457922F-64A1-4933-913E-78D9D33DB08C}"/>
              </a:ext>
            </a:extLst>
          </p:cNvPr>
          <p:cNvSpPr>
            <a:spLocks noGrp="1"/>
          </p:cNvSpPr>
          <p:nvPr>
            <p:ph type="ftr" sz="quarter" idx="10"/>
          </p:nvPr>
        </p:nvSpPr>
        <p:spPr/>
        <p:txBody>
          <a:bodyPr/>
          <a:lstStyle/>
          <a:p>
            <a:endParaRPr lang="da-DK" dirty="0"/>
          </a:p>
        </p:txBody>
      </p:sp>
      <p:sp>
        <p:nvSpPr>
          <p:cNvPr id="7" name="Pladsholder til slidenummer 6">
            <a:extLst>
              <a:ext uri="{FF2B5EF4-FFF2-40B4-BE49-F238E27FC236}">
                <a16:creationId xmlns:a16="http://schemas.microsoft.com/office/drawing/2014/main" id="{1753CE93-5B36-4E5E-9540-E2FB49F12382}"/>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8" name="Pladsholder til tekst 7">
            <a:extLst>
              <a:ext uri="{FF2B5EF4-FFF2-40B4-BE49-F238E27FC236}">
                <a16:creationId xmlns:a16="http://schemas.microsoft.com/office/drawing/2014/main" id="{3B8B1ABB-FA4D-47AB-B60C-44C1E104B31C}"/>
              </a:ext>
            </a:extLst>
          </p:cNvPr>
          <p:cNvSpPr>
            <a:spLocks noGrp="1"/>
          </p:cNvSpPr>
          <p:nvPr>
            <p:ph type="body" sz="quarter" idx="13"/>
          </p:nvPr>
        </p:nvSpPr>
        <p:spPr>
          <a:xfrm>
            <a:off x="576263" y="2338388"/>
            <a:ext cx="7091362" cy="3386137"/>
          </a:xfrm>
        </p:spPr>
        <p:txBody>
          <a:bodyPr/>
          <a:lstStyle>
            <a:lvl1pPr marL="468000" indent="-468000">
              <a:lnSpc>
                <a:spcPct val="100000"/>
              </a:lnSpc>
              <a:spcAft>
                <a:spcPts val="850"/>
              </a:spcAft>
              <a:buFont typeface="+mj-lt"/>
              <a:buAutoNum type="arabicPeriod"/>
              <a:defRPr sz="2000"/>
            </a:lvl1pPr>
            <a:lvl2pPr marL="468000" indent="-468000">
              <a:lnSpc>
                <a:spcPct val="100000"/>
              </a:lnSpc>
              <a:spcAft>
                <a:spcPts val="850"/>
              </a:spcAft>
              <a:buFont typeface="+mj-lt"/>
              <a:buAutoNum type="arabicPeriod"/>
              <a:defRPr sz="2000"/>
            </a:lvl2pPr>
          </a:lstStyle>
          <a:p>
            <a:pPr lvl="0"/>
            <a:r>
              <a:rPr lang="da-DK"/>
              <a:t>Rediger typografien i masterens</a:t>
            </a:r>
          </a:p>
          <a:p>
            <a:pPr lvl="1"/>
            <a:r>
              <a:rPr lang="da-DK"/>
              <a:t>Andet niveau</a:t>
            </a:r>
          </a:p>
        </p:txBody>
      </p:sp>
    </p:spTree>
    <p:extLst>
      <p:ext uri="{BB962C8B-B14F-4D97-AF65-F5344CB8AC3E}">
        <p14:creationId xmlns:p14="http://schemas.microsoft.com/office/powerpoint/2010/main" val="388738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0E41669-9433-4F85-8C39-B70D9B1519FE}"/>
              </a:ext>
            </a:extLst>
          </p:cNvPr>
          <p:cNvSpPr>
            <a:spLocks noGrp="1"/>
          </p:cNvSpPr>
          <p:nvPr>
            <p:ph type="title"/>
          </p:nvPr>
        </p:nvSpPr>
        <p:spPr/>
        <p:txBody>
          <a:bodyPr/>
          <a:lstStyle/>
          <a:p>
            <a:r>
              <a:rPr lang="da-DK"/>
              <a:t>Klik for at redigere i master</a:t>
            </a:r>
            <a:endParaRPr lang="da-DK" dirty="0"/>
          </a:p>
        </p:txBody>
      </p:sp>
      <p:sp>
        <p:nvSpPr>
          <p:cNvPr id="4" name="Pladsholder til sidefod 3">
            <a:extLst>
              <a:ext uri="{FF2B5EF4-FFF2-40B4-BE49-F238E27FC236}">
                <a16:creationId xmlns:a16="http://schemas.microsoft.com/office/drawing/2014/main" id="{E08780D6-114C-4987-991E-AFF7D522569C}"/>
              </a:ext>
            </a:extLst>
          </p:cNvPr>
          <p:cNvSpPr>
            <a:spLocks noGrp="1"/>
          </p:cNvSpPr>
          <p:nvPr>
            <p:ph type="ftr" sz="quarter" idx="10"/>
          </p:nvPr>
        </p:nvSpPr>
        <p:spPr/>
        <p:txBody>
          <a:bodyPr/>
          <a:lstStyle/>
          <a:p>
            <a:endParaRPr lang="da-DK" dirty="0"/>
          </a:p>
        </p:txBody>
      </p:sp>
      <p:sp>
        <p:nvSpPr>
          <p:cNvPr id="5" name="Pladsholder til slidenummer 4">
            <a:extLst>
              <a:ext uri="{FF2B5EF4-FFF2-40B4-BE49-F238E27FC236}">
                <a16:creationId xmlns:a16="http://schemas.microsoft.com/office/drawing/2014/main" id="{1862C198-EB61-41D7-91D2-43336D4704CD}"/>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7" name="Pladsholder til tekst 7">
            <a:extLst>
              <a:ext uri="{FF2B5EF4-FFF2-40B4-BE49-F238E27FC236}">
                <a16:creationId xmlns:a16="http://schemas.microsoft.com/office/drawing/2014/main" id="{E6E83811-F358-45F7-8FC7-88850F2E594E}"/>
              </a:ext>
            </a:extLst>
          </p:cNvPr>
          <p:cNvSpPr>
            <a:spLocks noGrp="1"/>
          </p:cNvSpPr>
          <p:nvPr>
            <p:ph type="body" sz="quarter" idx="13"/>
          </p:nvPr>
        </p:nvSpPr>
        <p:spPr>
          <a:xfrm>
            <a:off x="576263" y="2338388"/>
            <a:ext cx="7091362" cy="3386137"/>
          </a:xfrm>
        </p:spPr>
        <p:txBody>
          <a:bodyPr/>
          <a:lstStyle>
            <a:lvl1pPr marL="468000" indent="-468000">
              <a:lnSpc>
                <a:spcPct val="100000"/>
              </a:lnSpc>
              <a:spcAft>
                <a:spcPts val="850"/>
              </a:spcAft>
              <a:buFont typeface="+mj-lt"/>
              <a:buAutoNum type="arabicPeriod"/>
              <a:defRPr sz="2000"/>
            </a:lvl1pPr>
            <a:lvl2pPr marL="468000" indent="-468000">
              <a:lnSpc>
                <a:spcPct val="100000"/>
              </a:lnSpc>
              <a:spcAft>
                <a:spcPts val="850"/>
              </a:spcAft>
              <a:buFont typeface="+mj-lt"/>
              <a:buAutoNum type="arabicPeriod"/>
              <a:defRPr sz="2000"/>
            </a:lvl2pPr>
          </a:lstStyle>
          <a:p>
            <a:pPr lvl="0"/>
            <a:r>
              <a:rPr lang="da-DK"/>
              <a:t>Rediger typografien i masterens</a:t>
            </a:r>
          </a:p>
          <a:p>
            <a:pPr lvl="1"/>
            <a:r>
              <a:rPr lang="da-DK"/>
              <a:t>Andet niveau</a:t>
            </a:r>
          </a:p>
        </p:txBody>
      </p:sp>
    </p:spTree>
    <p:extLst>
      <p:ext uri="{BB962C8B-B14F-4D97-AF65-F5344CB8AC3E}">
        <p14:creationId xmlns:p14="http://schemas.microsoft.com/office/powerpoint/2010/main" val="122915094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3">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1A85D3-B73D-4E6D-A927-AC9DE17937A7}"/>
              </a:ext>
            </a:extLst>
          </p:cNvPr>
          <p:cNvSpPr>
            <a:spLocks noGrp="1"/>
          </p:cNvSpPr>
          <p:nvPr>
            <p:ph type="sldNum" sz="quarter" idx="12"/>
          </p:nvPr>
        </p:nvSpPr>
        <p:spPr/>
        <p:txBody>
          <a:bodyPr/>
          <a:lstStyle>
            <a:lvl1pPr>
              <a:defRPr>
                <a:solidFill>
                  <a:schemeClr val="tx1"/>
                </a:solidFill>
              </a:defRPr>
            </a:lvl1pPr>
          </a:lstStyle>
          <a:p>
            <a:fld id="{772C5C2D-F0BD-4C7D-93AF-AD1D60327F2E}" type="slidenum">
              <a:rPr lang="da-DK" smtClean="0"/>
              <a:pPr/>
              <a:t>‹nr.›</a:t>
            </a:fld>
            <a:endParaRPr lang="da-DK" dirty="0"/>
          </a:p>
        </p:txBody>
      </p:sp>
      <p:sp>
        <p:nvSpPr>
          <p:cNvPr id="2" name="Footer Placeholder 1">
            <a:extLst>
              <a:ext uri="{FF2B5EF4-FFF2-40B4-BE49-F238E27FC236}">
                <a16:creationId xmlns:a16="http://schemas.microsoft.com/office/drawing/2014/main" id="{8AE6D194-6C59-4705-960F-DD513AB41E69}"/>
              </a:ext>
            </a:extLst>
          </p:cNvPr>
          <p:cNvSpPr>
            <a:spLocks noGrp="1"/>
          </p:cNvSpPr>
          <p:nvPr>
            <p:ph type="ftr" sz="quarter" idx="13"/>
          </p:nvPr>
        </p:nvSpPr>
        <p:spPr/>
        <p:txBody>
          <a:bodyPr/>
          <a:lstStyle/>
          <a:p>
            <a:endParaRPr lang="da-DK" dirty="0"/>
          </a:p>
        </p:txBody>
      </p:sp>
      <p:sp>
        <p:nvSpPr>
          <p:cNvPr id="3" name="Titel 2">
            <a:extLst>
              <a:ext uri="{FF2B5EF4-FFF2-40B4-BE49-F238E27FC236}">
                <a16:creationId xmlns:a16="http://schemas.microsoft.com/office/drawing/2014/main" id="{1BB19B19-BA98-4936-B78E-AC719AA49E9C}"/>
              </a:ext>
            </a:extLst>
          </p:cNvPr>
          <p:cNvSpPr>
            <a:spLocks noGrp="1"/>
          </p:cNvSpPr>
          <p:nvPr>
            <p:ph type="title"/>
          </p:nvPr>
        </p:nvSpPr>
        <p:spPr/>
        <p:txBody>
          <a:bodyPr/>
          <a:lstStyle/>
          <a:p>
            <a:r>
              <a:rPr lang="da-DK"/>
              <a:t>Klik for at redigere i master</a:t>
            </a:r>
            <a:endParaRPr lang="da-DK" dirty="0"/>
          </a:p>
        </p:txBody>
      </p:sp>
      <p:sp>
        <p:nvSpPr>
          <p:cNvPr id="8" name="Pladsholder til tekst 7">
            <a:extLst>
              <a:ext uri="{FF2B5EF4-FFF2-40B4-BE49-F238E27FC236}">
                <a16:creationId xmlns:a16="http://schemas.microsoft.com/office/drawing/2014/main" id="{400D201D-0265-47FC-9D2D-4B10515C5CE8}"/>
              </a:ext>
            </a:extLst>
          </p:cNvPr>
          <p:cNvSpPr>
            <a:spLocks noGrp="1"/>
          </p:cNvSpPr>
          <p:nvPr>
            <p:ph type="body" sz="quarter" idx="14"/>
          </p:nvPr>
        </p:nvSpPr>
        <p:spPr>
          <a:xfrm>
            <a:off x="576263" y="2338388"/>
            <a:ext cx="7091362" cy="3386137"/>
          </a:xfrm>
        </p:spPr>
        <p:txBody>
          <a:bodyPr/>
          <a:lstStyle>
            <a:lvl1pPr marL="468000" indent="-468000">
              <a:lnSpc>
                <a:spcPct val="100000"/>
              </a:lnSpc>
              <a:spcAft>
                <a:spcPts val="850"/>
              </a:spcAft>
              <a:buFont typeface="+mj-lt"/>
              <a:buAutoNum type="arabicPeriod"/>
              <a:defRPr sz="2000"/>
            </a:lvl1pPr>
            <a:lvl2pPr marL="468000" indent="-468000">
              <a:lnSpc>
                <a:spcPct val="100000"/>
              </a:lnSpc>
              <a:spcAft>
                <a:spcPts val="850"/>
              </a:spcAft>
              <a:buFont typeface="+mj-lt"/>
              <a:buAutoNum type="arabicPeriod"/>
              <a:defRPr sz="2000"/>
            </a:lvl2pPr>
          </a:lstStyle>
          <a:p>
            <a:pPr lvl="0"/>
            <a:r>
              <a:rPr lang="da-DK"/>
              <a:t>Rediger typografien i masterens</a:t>
            </a:r>
          </a:p>
          <a:p>
            <a:pPr lvl="1"/>
            <a:r>
              <a:rPr lang="da-DK"/>
              <a:t>Andet niveau</a:t>
            </a:r>
          </a:p>
        </p:txBody>
      </p:sp>
    </p:spTree>
    <p:extLst>
      <p:ext uri="{BB962C8B-B14F-4D97-AF65-F5344CB8AC3E}">
        <p14:creationId xmlns:p14="http://schemas.microsoft.com/office/powerpoint/2010/main" val="4194589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1 spal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1A85D3-B73D-4E6D-A927-AC9DE17937A7}"/>
              </a:ext>
            </a:extLst>
          </p:cNvPr>
          <p:cNvSpPr>
            <a:spLocks noGrp="1"/>
          </p:cNvSpPr>
          <p:nvPr>
            <p:ph type="sldNum" sz="quarter" idx="12"/>
          </p:nvPr>
        </p:nvSpPr>
        <p:spPr/>
        <p:txBody>
          <a:bodyPr/>
          <a:lstStyle>
            <a:lvl1pPr>
              <a:defRPr>
                <a:solidFill>
                  <a:schemeClr val="tx1"/>
                </a:solidFill>
              </a:defRPr>
            </a:lvl1pPr>
          </a:lstStyle>
          <a:p>
            <a:fld id="{772C5C2D-F0BD-4C7D-93AF-AD1D60327F2E}" type="slidenum">
              <a:rPr lang="da-DK" smtClean="0"/>
              <a:pPr/>
              <a:t>‹nr.›</a:t>
            </a:fld>
            <a:endParaRPr lang="da-DK" dirty="0"/>
          </a:p>
        </p:txBody>
      </p:sp>
      <p:sp>
        <p:nvSpPr>
          <p:cNvPr id="2" name="Title 1">
            <a:extLst>
              <a:ext uri="{FF2B5EF4-FFF2-40B4-BE49-F238E27FC236}">
                <a16:creationId xmlns:a16="http://schemas.microsoft.com/office/drawing/2014/main" id="{45C942D2-F113-41FE-9E05-1BC4A0B589BF}"/>
              </a:ext>
            </a:extLst>
          </p:cNvPr>
          <p:cNvSpPr>
            <a:spLocks noGrp="1"/>
          </p:cNvSpPr>
          <p:nvPr>
            <p:ph type="title"/>
          </p:nvPr>
        </p:nvSpPr>
        <p:spPr/>
        <p:txBody>
          <a:bodyPr/>
          <a:lstStyle/>
          <a:p>
            <a:r>
              <a:rPr lang="da-DK"/>
              <a:t>Klik for at redigere i master</a:t>
            </a:r>
            <a:endParaRPr lang="da-DK" dirty="0"/>
          </a:p>
        </p:txBody>
      </p:sp>
      <p:sp>
        <p:nvSpPr>
          <p:cNvPr id="3" name="Footer Placeholder 2">
            <a:extLst>
              <a:ext uri="{FF2B5EF4-FFF2-40B4-BE49-F238E27FC236}">
                <a16:creationId xmlns:a16="http://schemas.microsoft.com/office/drawing/2014/main" id="{8CCCF6E5-F020-4EFA-8438-35E878954C2E}"/>
              </a:ext>
            </a:extLst>
          </p:cNvPr>
          <p:cNvSpPr>
            <a:spLocks noGrp="1"/>
          </p:cNvSpPr>
          <p:nvPr>
            <p:ph type="ftr" sz="quarter" idx="14"/>
          </p:nvPr>
        </p:nvSpPr>
        <p:spPr/>
        <p:txBody>
          <a:bodyPr/>
          <a:lstStyle/>
          <a:p>
            <a:endParaRPr lang="da-DK" dirty="0"/>
          </a:p>
        </p:txBody>
      </p:sp>
      <p:sp>
        <p:nvSpPr>
          <p:cNvPr id="5" name="Pladsholder til tekst 4">
            <a:extLst>
              <a:ext uri="{FF2B5EF4-FFF2-40B4-BE49-F238E27FC236}">
                <a16:creationId xmlns:a16="http://schemas.microsoft.com/office/drawing/2014/main" id="{B66CC4E2-3EBF-4E5C-80A0-80D4B6AF6350}"/>
              </a:ext>
            </a:extLst>
          </p:cNvPr>
          <p:cNvSpPr>
            <a:spLocks noGrp="1"/>
          </p:cNvSpPr>
          <p:nvPr>
            <p:ph type="body" sz="quarter" idx="15"/>
          </p:nvPr>
        </p:nvSpPr>
        <p:spPr>
          <a:xfrm>
            <a:off x="576263" y="2338388"/>
            <a:ext cx="7091362" cy="338455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4090812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Slide 3">
    <p:bg>
      <p:bgPr>
        <a:solidFill>
          <a:schemeClr val="accent1"/>
        </a:solidFill>
        <a:effectLst/>
      </p:bgPr>
    </p:bg>
    <p:spTree>
      <p:nvGrpSpPr>
        <p:cNvPr id="1" name=""/>
        <p:cNvGrpSpPr/>
        <p:nvPr/>
      </p:nvGrpSpPr>
      <p:grpSpPr>
        <a:xfrm>
          <a:off x="0" y="0"/>
          <a:ext cx="0" cy="0"/>
          <a:chOff x="0" y="0"/>
          <a:chExt cx="0" cy="0"/>
        </a:xfrm>
      </p:grpSpPr>
      <p:pic>
        <p:nvPicPr>
          <p:cNvPr id="8" name="Picture 7" descr="Shape, icon&#10;&#10;Description automatically generated">
            <a:extLst>
              <a:ext uri="{FF2B5EF4-FFF2-40B4-BE49-F238E27FC236}">
                <a16:creationId xmlns:a16="http://schemas.microsoft.com/office/drawing/2014/main" id="{1359C026-3C4D-4827-8C5A-0CACB9879EA0}"/>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9" name="Text Placeholder 10">
            <a:extLst>
              <a:ext uri="{FF2B5EF4-FFF2-40B4-BE49-F238E27FC236}">
                <a16:creationId xmlns:a16="http://schemas.microsoft.com/office/drawing/2014/main" id="{97D31A56-9B40-4931-83B3-BDD0BBDC6B2C}"/>
              </a:ext>
            </a:extLst>
          </p:cNvPr>
          <p:cNvSpPr>
            <a:spLocks noGrp="1"/>
          </p:cNvSpPr>
          <p:nvPr>
            <p:ph type="body" sz="quarter" idx="11" hasCustomPrompt="1"/>
          </p:nvPr>
        </p:nvSpPr>
        <p:spPr>
          <a:xfrm>
            <a:off x="9300356" y="6458400"/>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b="0" dirty="0">
                <a:solidFill>
                  <a:srgbClr val="2A2A2A"/>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 typeface="Franklin Gothic Heavy" panose="020B0903020102020204" pitchFamily="34" charset="0"/>
              <a:buNone/>
              <a:tabLst/>
              <a:defRPr/>
            </a:pPr>
            <a:r>
              <a:rPr lang="da-DK" noProof="1"/>
              <a:t>Navn Navnesen </a:t>
            </a:r>
          </a:p>
        </p:txBody>
      </p:sp>
      <p:sp>
        <p:nvSpPr>
          <p:cNvPr id="10" name="Text Placeholder 10">
            <a:extLst>
              <a:ext uri="{FF2B5EF4-FFF2-40B4-BE49-F238E27FC236}">
                <a16:creationId xmlns:a16="http://schemas.microsoft.com/office/drawing/2014/main" id="{3670AD53-8B08-4C07-9E96-5850C1C53318}"/>
              </a:ext>
            </a:extLst>
          </p:cNvPr>
          <p:cNvSpPr>
            <a:spLocks noGrp="1"/>
          </p:cNvSpPr>
          <p:nvPr>
            <p:ph type="body" sz="quarter" idx="13" hasCustomPrompt="1"/>
          </p:nvPr>
        </p:nvSpPr>
        <p:spPr>
          <a:xfrm>
            <a:off x="9300356" y="6314936"/>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dirty="0">
                <a:solidFill>
                  <a:srgbClr val="2A2A2A"/>
                </a:solidFill>
              </a:defRPr>
            </a:lvl1pPr>
          </a:lstStyle>
          <a:p>
            <a:pPr marL="0" lvl="0"/>
            <a:r>
              <a:rPr lang="da-DK" noProof="1"/>
              <a:t>Titel </a:t>
            </a:r>
          </a:p>
        </p:txBody>
      </p:sp>
      <p:sp>
        <p:nvSpPr>
          <p:cNvPr id="17" name="Subtitle 2">
            <a:extLst>
              <a:ext uri="{FF2B5EF4-FFF2-40B4-BE49-F238E27FC236}">
                <a16:creationId xmlns:a16="http://schemas.microsoft.com/office/drawing/2014/main" id="{935EB22D-6D46-4FC8-97C8-FBCAC742A029}"/>
              </a:ext>
            </a:extLst>
          </p:cNvPr>
          <p:cNvSpPr>
            <a:spLocks noGrp="1"/>
          </p:cNvSpPr>
          <p:nvPr>
            <p:ph type="subTitle" idx="1"/>
          </p:nvPr>
        </p:nvSpPr>
        <p:spPr>
          <a:xfrm>
            <a:off x="2028000" y="3653368"/>
            <a:ext cx="8136000" cy="1719039"/>
          </a:xfrm>
        </p:spPr>
        <p:txBody>
          <a:bodyPr tIns="0"/>
          <a:lstStyle>
            <a:lvl1pPr marL="0" indent="0" algn="ctr">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18" name="Title 1">
            <a:extLst>
              <a:ext uri="{FF2B5EF4-FFF2-40B4-BE49-F238E27FC236}">
                <a16:creationId xmlns:a16="http://schemas.microsoft.com/office/drawing/2014/main" id="{87414E78-FB3F-44B8-B7C2-88801D122432}"/>
              </a:ext>
            </a:extLst>
          </p:cNvPr>
          <p:cNvSpPr>
            <a:spLocks noGrp="1"/>
          </p:cNvSpPr>
          <p:nvPr>
            <p:ph type="ctrTitle"/>
          </p:nvPr>
        </p:nvSpPr>
        <p:spPr>
          <a:xfrm>
            <a:off x="2028000" y="1268760"/>
            <a:ext cx="8136000" cy="1935873"/>
          </a:xfrm>
        </p:spPr>
        <p:txBody>
          <a:bodyPr anchor="b"/>
          <a:lstStyle>
            <a:lvl1pPr algn="ctr">
              <a:lnSpc>
                <a:spcPct val="90000"/>
              </a:lnSpc>
              <a:spcBef>
                <a:spcPts val="0"/>
              </a:spcBef>
              <a:defRPr sz="5000">
                <a:solidFill>
                  <a:schemeClr val="tx1"/>
                </a:solidFill>
              </a:defRPr>
            </a:lvl1pPr>
          </a:lstStyle>
          <a:p>
            <a:r>
              <a:rPr lang="da-DK"/>
              <a:t>Klik for at redigere i master</a:t>
            </a:r>
            <a:endParaRPr lang="da-DK" dirty="0"/>
          </a:p>
        </p:txBody>
      </p:sp>
      <p:pic>
        <p:nvPicPr>
          <p:cNvPr id="11" name="Graphic 13">
            <a:extLst>
              <a:ext uri="{FF2B5EF4-FFF2-40B4-BE49-F238E27FC236}">
                <a16:creationId xmlns:a16="http://schemas.microsoft.com/office/drawing/2014/main" id="{3DBCFBEF-A8DC-4AE2-A4AF-624C730F6BAC}"/>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58000" y="288000"/>
            <a:ext cx="1476000" cy="442800"/>
          </a:xfrm>
          <a:prstGeom prst="rect">
            <a:avLst/>
          </a:prstGeom>
        </p:spPr>
      </p:pic>
      <p:sp>
        <p:nvSpPr>
          <p:cNvPr id="2" name="Pladsholder til dato 1">
            <a:extLst>
              <a:ext uri="{FF2B5EF4-FFF2-40B4-BE49-F238E27FC236}">
                <a16:creationId xmlns:a16="http://schemas.microsoft.com/office/drawing/2014/main" id="{60B0096D-62F7-46DF-BC8A-6486F96BE910}"/>
              </a:ext>
            </a:extLst>
          </p:cNvPr>
          <p:cNvSpPr>
            <a:spLocks noGrp="1"/>
          </p:cNvSpPr>
          <p:nvPr>
            <p:ph type="dt" sz="half" idx="14"/>
          </p:nvPr>
        </p:nvSpPr>
        <p:spPr/>
        <p:txBody>
          <a:bodyPr/>
          <a:lstStyle/>
          <a:p>
            <a:r>
              <a:rPr lang="da-DK" noProof="0"/>
              <a:t>XX.XX.XXXX</a:t>
            </a:r>
            <a:endParaRPr lang="da-DK" noProof="0" dirty="0"/>
          </a:p>
        </p:txBody>
      </p:sp>
    </p:spTree>
    <p:extLst>
      <p:ext uri="{BB962C8B-B14F-4D97-AF65-F5344CB8AC3E}">
        <p14:creationId xmlns:p14="http://schemas.microsoft.com/office/powerpoint/2010/main" val="3643810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1 spalte med nummereret lis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1A85D3-B73D-4E6D-A927-AC9DE17937A7}"/>
              </a:ext>
            </a:extLst>
          </p:cNvPr>
          <p:cNvSpPr>
            <a:spLocks noGrp="1"/>
          </p:cNvSpPr>
          <p:nvPr>
            <p:ph type="sldNum" sz="quarter" idx="12"/>
          </p:nvPr>
        </p:nvSpPr>
        <p:spPr/>
        <p:txBody>
          <a:bodyPr/>
          <a:lstStyle>
            <a:lvl1pPr>
              <a:defRPr>
                <a:solidFill>
                  <a:schemeClr val="tx1"/>
                </a:solidFill>
              </a:defRPr>
            </a:lvl1pPr>
          </a:lstStyle>
          <a:p>
            <a:fld id="{772C5C2D-F0BD-4C7D-93AF-AD1D60327F2E}" type="slidenum">
              <a:rPr lang="da-DK" smtClean="0"/>
              <a:pPr/>
              <a:t>‹nr.›</a:t>
            </a:fld>
            <a:endParaRPr lang="da-DK" dirty="0"/>
          </a:p>
        </p:txBody>
      </p:sp>
      <p:sp>
        <p:nvSpPr>
          <p:cNvPr id="4" name="Title 3">
            <a:extLst>
              <a:ext uri="{FF2B5EF4-FFF2-40B4-BE49-F238E27FC236}">
                <a16:creationId xmlns:a16="http://schemas.microsoft.com/office/drawing/2014/main" id="{C4BA23F7-BD37-4D7C-B60B-C3B0DDEA97DF}"/>
              </a:ext>
            </a:extLst>
          </p:cNvPr>
          <p:cNvSpPr>
            <a:spLocks noGrp="1"/>
          </p:cNvSpPr>
          <p:nvPr>
            <p:ph type="title"/>
          </p:nvPr>
        </p:nvSpPr>
        <p:spPr/>
        <p:txBody>
          <a:bodyPr/>
          <a:lstStyle/>
          <a:p>
            <a:r>
              <a:rPr lang="da-DK"/>
              <a:t>Klik for at redigere i master</a:t>
            </a:r>
            <a:endParaRPr lang="da-DK" dirty="0"/>
          </a:p>
        </p:txBody>
      </p:sp>
      <p:sp>
        <p:nvSpPr>
          <p:cNvPr id="2" name="Footer Placeholder 1">
            <a:extLst>
              <a:ext uri="{FF2B5EF4-FFF2-40B4-BE49-F238E27FC236}">
                <a16:creationId xmlns:a16="http://schemas.microsoft.com/office/drawing/2014/main" id="{547B26ED-72A0-4217-BD35-30E569D280C0}"/>
              </a:ext>
            </a:extLst>
          </p:cNvPr>
          <p:cNvSpPr>
            <a:spLocks noGrp="1"/>
          </p:cNvSpPr>
          <p:nvPr>
            <p:ph type="ftr" sz="quarter" idx="13"/>
          </p:nvPr>
        </p:nvSpPr>
        <p:spPr/>
        <p:txBody>
          <a:bodyPr/>
          <a:lstStyle/>
          <a:p>
            <a:endParaRPr lang="da-DK" dirty="0"/>
          </a:p>
        </p:txBody>
      </p:sp>
      <p:sp>
        <p:nvSpPr>
          <p:cNvPr id="7" name="Pladsholder til tekst 4">
            <a:extLst>
              <a:ext uri="{FF2B5EF4-FFF2-40B4-BE49-F238E27FC236}">
                <a16:creationId xmlns:a16="http://schemas.microsoft.com/office/drawing/2014/main" id="{59531646-6113-4889-8461-CC60080F4897}"/>
              </a:ext>
            </a:extLst>
          </p:cNvPr>
          <p:cNvSpPr>
            <a:spLocks noGrp="1"/>
          </p:cNvSpPr>
          <p:nvPr>
            <p:ph type="body" sz="quarter" idx="15"/>
          </p:nvPr>
        </p:nvSpPr>
        <p:spPr>
          <a:xfrm>
            <a:off x="576263" y="2338388"/>
            <a:ext cx="7091362" cy="3384550"/>
          </a:xfrm>
        </p:spPr>
        <p:txBody>
          <a:bodyPr/>
          <a:lstStyle>
            <a:lvl1pPr marL="342900" indent="-342900">
              <a:buFont typeface="+mj-lt"/>
              <a:buAutoNum type="arabicPeriod"/>
              <a:defRPr/>
            </a:lvl1pPr>
            <a:lvl2pPr marL="523512" indent="-342900">
              <a:buFont typeface="+mj-lt"/>
              <a:buAutoNum type="arabicPeriod"/>
              <a:defRPr/>
            </a:lvl2pPr>
            <a:lvl3pPr marL="703512" indent="-342900">
              <a:buFont typeface="+mj-lt"/>
              <a:buAutoNum type="arabicPeriod"/>
              <a:defRPr/>
            </a:lvl3pPr>
            <a:lvl4pPr marL="883512" indent="-342900">
              <a:buFont typeface="+mj-lt"/>
              <a:buAutoNum type="arabicPeriod"/>
              <a:defRPr/>
            </a:lvl4pPr>
            <a:lvl5pPr marL="1062900" indent="-342900">
              <a:buFont typeface="+mj-lt"/>
              <a:buAutoNum type="arabicPeriod"/>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933462490"/>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2 spalter">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2" name="Footer Placeholder 1">
            <a:extLst>
              <a:ext uri="{FF2B5EF4-FFF2-40B4-BE49-F238E27FC236}">
                <a16:creationId xmlns:a16="http://schemas.microsoft.com/office/drawing/2014/main" id="{48152274-D320-44C1-9322-4C056BA6D583}"/>
              </a:ext>
            </a:extLst>
          </p:cNvPr>
          <p:cNvSpPr>
            <a:spLocks noGrp="1"/>
          </p:cNvSpPr>
          <p:nvPr>
            <p:ph type="ftr" sz="quarter" idx="13"/>
          </p:nvPr>
        </p:nvSpPr>
        <p:spPr/>
        <p:txBody>
          <a:bodyPr/>
          <a:lstStyle/>
          <a:p>
            <a:endParaRPr lang="da-DK" dirty="0"/>
          </a:p>
        </p:txBody>
      </p:sp>
      <p:sp>
        <p:nvSpPr>
          <p:cNvPr id="6" name="Titel 5">
            <a:extLst>
              <a:ext uri="{FF2B5EF4-FFF2-40B4-BE49-F238E27FC236}">
                <a16:creationId xmlns:a16="http://schemas.microsoft.com/office/drawing/2014/main" id="{316ADFA2-DA7B-4224-876A-CE38183FA0BD}"/>
              </a:ext>
            </a:extLst>
          </p:cNvPr>
          <p:cNvSpPr>
            <a:spLocks noGrp="1"/>
          </p:cNvSpPr>
          <p:nvPr>
            <p:ph type="title"/>
          </p:nvPr>
        </p:nvSpPr>
        <p:spPr/>
        <p:txBody>
          <a:bodyPr/>
          <a:lstStyle/>
          <a:p>
            <a:r>
              <a:rPr lang="da-DK"/>
              <a:t>Klik for at redigere i master</a:t>
            </a:r>
            <a:endParaRPr lang="da-DK" dirty="0"/>
          </a:p>
        </p:txBody>
      </p:sp>
      <p:sp>
        <p:nvSpPr>
          <p:cNvPr id="8" name="Pladsholder til indhold 7">
            <a:extLst>
              <a:ext uri="{FF2B5EF4-FFF2-40B4-BE49-F238E27FC236}">
                <a16:creationId xmlns:a16="http://schemas.microsoft.com/office/drawing/2014/main" id="{91F00437-F6DB-4263-9FAB-CB2729D99DB3}"/>
              </a:ext>
            </a:extLst>
          </p:cNvPr>
          <p:cNvSpPr>
            <a:spLocks noGrp="1"/>
          </p:cNvSpPr>
          <p:nvPr>
            <p:ph sz="quarter" idx="14"/>
          </p:nvPr>
        </p:nvSpPr>
        <p:spPr>
          <a:xfrm>
            <a:off x="576263" y="2338388"/>
            <a:ext cx="5097462" cy="338455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indhold 7">
            <a:extLst>
              <a:ext uri="{FF2B5EF4-FFF2-40B4-BE49-F238E27FC236}">
                <a16:creationId xmlns:a16="http://schemas.microsoft.com/office/drawing/2014/main" id="{F7BF99A5-6B3D-4491-94A8-663367E71BDC}"/>
              </a:ext>
            </a:extLst>
          </p:cNvPr>
          <p:cNvSpPr>
            <a:spLocks noGrp="1"/>
          </p:cNvSpPr>
          <p:nvPr>
            <p:ph sz="quarter" idx="15"/>
          </p:nvPr>
        </p:nvSpPr>
        <p:spPr>
          <a:xfrm>
            <a:off x="6518275" y="2338388"/>
            <a:ext cx="5097462" cy="338455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7151993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lede og Inhold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AC6F016-F9CE-4A89-8BB6-3E0DE91DC630}"/>
              </a:ext>
            </a:extLst>
          </p:cNvPr>
          <p:cNvSpPr>
            <a:spLocks noGrp="1"/>
          </p:cNvSpPr>
          <p:nvPr>
            <p:ph type="pic" sz="quarter" idx="13"/>
          </p:nvPr>
        </p:nvSpPr>
        <p:spPr>
          <a:xfrm>
            <a:off x="0" y="0"/>
            <a:ext cx="6096000" cy="6858000"/>
          </a:xfrm>
          <a:prstGeom prst="rect">
            <a:avLst/>
          </a:prstGeom>
          <a:solidFill>
            <a:schemeClr val="bg1">
              <a:lumMod val="95000"/>
            </a:schemeClr>
          </a:solidFill>
          <a:ln>
            <a:noFill/>
          </a:ln>
        </p:spPr>
        <p:txBody>
          <a:bodyPr/>
          <a:lstStyle>
            <a:lvl1pPr marL="0" indent="0" algn="ctr">
              <a:buNone/>
              <a:defRPr/>
            </a:lvl1pPr>
          </a:lstStyle>
          <a:p>
            <a:r>
              <a:rPr lang="da-DK"/>
              <a:t>Klik på ikonet for at tilføje et billede</a:t>
            </a:r>
            <a:endParaRPr lang="da-DK"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5" name="Footer Placeholder 4">
            <a:extLst>
              <a:ext uri="{FF2B5EF4-FFF2-40B4-BE49-F238E27FC236}">
                <a16:creationId xmlns:a16="http://schemas.microsoft.com/office/drawing/2014/main" id="{948A6513-DFE4-48AA-837F-1805DAEF7644}"/>
              </a:ext>
            </a:extLst>
          </p:cNvPr>
          <p:cNvSpPr>
            <a:spLocks noGrp="1"/>
          </p:cNvSpPr>
          <p:nvPr>
            <p:ph type="ftr" sz="quarter" idx="14"/>
          </p:nvPr>
        </p:nvSpPr>
        <p:spPr/>
        <p:txBody>
          <a:bodyPr/>
          <a:lstStyle/>
          <a:p>
            <a:endParaRPr lang="da-DK" dirty="0"/>
          </a:p>
        </p:txBody>
      </p:sp>
      <p:sp>
        <p:nvSpPr>
          <p:cNvPr id="3" name="Titel 2">
            <a:extLst>
              <a:ext uri="{FF2B5EF4-FFF2-40B4-BE49-F238E27FC236}">
                <a16:creationId xmlns:a16="http://schemas.microsoft.com/office/drawing/2014/main" id="{F0B5E699-2B1A-44F5-8350-BAFE6AE807CF}"/>
              </a:ext>
            </a:extLst>
          </p:cNvPr>
          <p:cNvSpPr>
            <a:spLocks noGrp="1"/>
          </p:cNvSpPr>
          <p:nvPr>
            <p:ph type="title"/>
          </p:nvPr>
        </p:nvSpPr>
        <p:spPr>
          <a:xfrm>
            <a:off x="7020000" y="540000"/>
            <a:ext cx="4600500" cy="1080000"/>
          </a:xfrm>
        </p:spPr>
        <p:txBody>
          <a:bodyPr/>
          <a:lstStyle/>
          <a:p>
            <a:r>
              <a:rPr lang="da-DK"/>
              <a:t>Klik for at redigere i master</a:t>
            </a:r>
            <a:endParaRPr lang="da-DK" dirty="0"/>
          </a:p>
        </p:txBody>
      </p:sp>
      <p:sp>
        <p:nvSpPr>
          <p:cNvPr id="8" name="Pladsholder til indhold 7">
            <a:extLst>
              <a:ext uri="{FF2B5EF4-FFF2-40B4-BE49-F238E27FC236}">
                <a16:creationId xmlns:a16="http://schemas.microsoft.com/office/drawing/2014/main" id="{B35848DE-03C9-43B5-B9A1-74AFAF753AFC}"/>
              </a:ext>
            </a:extLst>
          </p:cNvPr>
          <p:cNvSpPr>
            <a:spLocks noGrp="1"/>
          </p:cNvSpPr>
          <p:nvPr>
            <p:ph sz="quarter" idx="15"/>
          </p:nvPr>
        </p:nvSpPr>
        <p:spPr>
          <a:xfrm>
            <a:off x="7020000" y="2338388"/>
            <a:ext cx="4600500" cy="338417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385042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lede og Indhold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AC6F016-F9CE-4A89-8BB6-3E0DE91DC630}"/>
              </a:ext>
            </a:extLst>
          </p:cNvPr>
          <p:cNvSpPr>
            <a:spLocks noGrp="1"/>
          </p:cNvSpPr>
          <p:nvPr>
            <p:ph type="pic" sz="quarter" idx="13"/>
          </p:nvPr>
        </p:nvSpPr>
        <p:spPr>
          <a:xfrm>
            <a:off x="590349" y="2340000"/>
            <a:ext cx="5644800" cy="3384525"/>
          </a:xfrm>
          <a:prstGeom prst="rect">
            <a:avLst/>
          </a:prstGeom>
          <a:solidFill>
            <a:schemeClr val="bg1">
              <a:lumMod val="95000"/>
            </a:schemeClr>
          </a:solidFill>
          <a:ln>
            <a:noFill/>
          </a:ln>
        </p:spPr>
        <p:txBody>
          <a:bodyPr/>
          <a:lstStyle>
            <a:lvl1pPr marL="0" indent="0" algn="ctr">
              <a:buNone/>
              <a:defRPr/>
            </a:lvl1pPr>
          </a:lstStyle>
          <a:p>
            <a:r>
              <a:rPr lang="da-DK"/>
              <a:t>Klik på ikonet for at tilføje et billede</a:t>
            </a:r>
            <a:endParaRPr lang="da-DK"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3" name="Footer Placeholder 2">
            <a:extLst>
              <a:ext uri="{FF2B5EF4-FFF2-40B4-BE49-F238E27FC236}">
                <a16:creationId xmlns:a16="http://schemas.microsoft.com/office/drawing/2014/main" id="{2A262B81-BFFD-442C-B0FE-36CB56E17BE4}"/>
              </a:ext>
            </a:extLst>
          </p:cNvPr>
          <p:cNvSpPr>
            <a:spLocks noGrp="1"/>
          </p:cNvSpPr>
          <p:nvPr>
            <p:ph type="ftr" sz="quarter" idx="14"/>
          </p:nvPr>
        </p:nvSpPr>
        <p:spPr/>
        <p:txBody>
          <a:bodyPr/>
          <a:lstStyle/>
          <a:p>
            <a:endParaRPr lang="da-DK" dirty="0"/>
          </a:p>
        </p:txBody>
      </p:sp>
      <p:sp>
        <p:nvSpPr>
          <p:cNvPr id="2" name="Titel 1">
            <a:extLst>
              <a:ext uri="{FF2B5EF4-FFF2-40B4-BE49-F238E27FC236}">
                <a16:creationId xmlns:a16="http://schemas.microsoft.com/office/drawing/2014/main" id="{9F9523E2-1916-4D8C-B22E-BB971D272204}"/>
              </a:ext>
            </a:extLst>
          </p:cNvPr>
          <p:cNvSpPr>
            <a:spLocks noGrp="1"/>
          </p:cNvSpPr>
          <p:nvPr>
            <p:ph type="title"/>
          </p:nvPr>
        </p:nvSpPr>
        <p:spPr/>
        <p:txBody>
          <a:bodyPr/>
          <a:lstStyle/>
          <a:p>
            <a:r>
              <a:rPr lang="da-DK"/>
              <a:t>Klik for at redigere i master</a:t>
            </a:r>
            <a:endParaRPr lang="da-DK" dirty="0"/>
          </a:p>
        </p:txBody>
      </p:sp>
      <p:sp>
        <p:nvSpPr>
          <p:cNvPr id="8" name="Pladsholder til indhold 7">
            <a:extLst>
              <a:ext uri="{FF2B5EF4-FFF2-40B4-BE49-F238E27FC236}">
                <a16:creationId xmlns:a16="http://schemas.microsoft.com/office/drawing/2014/main" id="{B70D377F-0FF0-45BD-863D-2E02D4E6CC7B}"/>
              </a:ext>
            </a:extLst>
          </p:cNvPr>
          <p:cNvSpPr>
            <a:spLocks noGrp="1"/>
          </p:cNvSpPr>
          <p:nvPr>
            <p:ph sz="quarter" idx="15"/>
          </p:nvPr>
        </p:nvSpPr>
        <p:spPr>
          <a:xfrm>
            <a:off x="7020000" y="2338388"/>
            <a:ext cx="4600500" cy="338417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732837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dhold og Billede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AC6F016-F9CE-4A89-8BB6-3E0DE91DC630}"/>
              </a:ext>
            </a:extLst>
          </p:cNvPr>
          <p:cNvSpPr>
            <a:spLocks noGrp="1"/>
          </p:cNvSpPr>
          <p:nvPr>
            <p:ph type="pic" sz="quarter" idx="13"/>
          </p:nvPr>
        </p:nvSpPr>
        <p:spPr>
          <a:xfrm>
            <a:off x="6096000" y="2340525"/>
            <a:ext cx="5524500" cy="3384000"/>
          </a:xfrm>
          <a:prstGeom prst="rect">
            <a:avLst/>
          </a:prstGeom>
          <a:solidFill>
            <a:schemeClr val="bg1">
              <a:lumMod val="95000"/>
            </a:schemeClr>
          </a:solidFill>
          <a:ln>
            <a:noFill/>
          </a:ln>
        </p:spPr>
        <p:txBody>
          <a:bodyPr/>
          <a:lstStyle>
            <a:lvl1pPr marL="0" indent="0" algn="ctr">
              <a:buNone/>
              <a:defRPr/>
            </a:lvl1pPr>
          </a:lstStyle>
          <a:p>
            <a:r>
              <a:rPr lang="da-DK"/>
              <a:t>Klik på ikonet for at tilføje et billede</a:t>
            </a:r>
            <a:endParaRPr lang="da-DK"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3" name="Footer Placeholder 2">
            <a:extLst>
              <a:ext uri="{FF2B5EF4-FFF2-40B4-BE49-F238E27FC236}">
                <a16:creationId xmlns:a16="http://schemas.microsoft.com/office/drawing/2014/main" id="{53F4A1C2-CB5C-4C70-8AA6-6BE5ABE4EB10}"/>
              </a:ext>
            </a:extLst>
          </p:cNvPr>
          <p:cNvSpPr>
            <a:spLocks noGrp="1"/>
          </p:cNvSpPr>
          <p:nvPr>
            <p:ph type="ftr" sz="quarter" idx="14"/>
          </p:nvPr>
        </p:nvSpPr>
        <p:spPr/>
        <p:txBody>
          <a:bodyPr/>
          <a:lstStyle/>
          <a:p>
            <a:endParaRPr lang="da-DK" dirty="0"/>
          </a:p>
        </p:txBody>
      </p:sp>
      <p:sp>
        <p:nvSpPr>
          <p:cNvPr id="2" name="Titel 1">
            <a:extLst>
              <a:ext uri="{FF2B5EF4-FFF2-40B4-BE49-F238E27FC236}">
                <a16:creationId xmlns:a16="http://schemas.microsoft.com/office/drawing/2014/main" id="{1F3B0248-5371-4222-8824-8EFA945AE74C}"/>
              </a:ext>
            </a:extLst>
          </p:cNvPr>
          <p:cNvSpPr>
            <a:spLocks noGrp="1"/>
          </p:cNvSpPr>
          <p:nvPr>
            <p:ph type="title"/>
          </p:nvPr>
        </p:nvSpPr>
        <p:spPr/>
        <p:txBody>
          <a:bodyPr/>
          <a:lstStyle/>
          <a:p>
            <a:r>
              <a:rPr lang="da-DK"/>
              <a:t>Klik for at redigere i master</a:t>
            </a:r>
            <a:endParaRPr lang="da-DK" dirty="0"/>
          </a:p>
        </p:txBody>
      </p:sp>
      <p:sp>
        <p:nvSpPr>
          <p:cNvPr id="6" name="Pladsholder til indhold 5">
            <a:extLst>
              <a:ext uri="{FF2B5EF4-FFF2-40B4-BE49-F238E27FC236}">
                <a16:creationId xmlns:a16="http://schemas.microsoft.com/office/drawing/2014/main" id="{58BAA8D4-34B9-4935-87FF-396722B354AA}"/>
              </a:ext>
            </a:extLst>
          </p:cNvPr>
          <p:cNvSpPr>
            <a:spLocks noGrp="1"/>
          </p:cNvSpPr>
          <p:nvPr>
            <p:ph sz="quarter" idx="15"/>
          </p:nvPr>
        </p:nvSpPr>
        <p:spPr>
          <a:xfrm>
            <a:off x="574675" y="2338388"/>
            <a:ext cx="4624388" cy="3386137"/>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761290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dhold og Billede turkis">
    <p:bg>
      <p:bgPr>
        <a:solidFill>
          <a:schemeClr val="accent3"/>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AC6F016-F9CE-4A89-8BB6-3E0DE91DC630}"/>
              </a:ext>
            </a:extLst>
          </p:cNvPr>
          <p:cNvSpPr>
            <a:spLocks noGrp="1"/>
          </p:cNvSpPr>
          <p:nvPr>
            <p:ph type="pic" sz="quarter" idx="13"/>
          </p:nvPr>
        </p:nvSpPr>
        <p:spPr>
          <a:xfrm>
            <a:off x="6107933" y="2434"/>
            <a:ext cx="6096000" cy="6858000"/>
          </a:xfrm>
          <a:prstGeom prst="rect">
            <a:avLst/>
          </a:prstGeom>
          <a:solidFill>
            <a:schemeClr val="bg1">
              <a:lumMod val="95000"/>
            </a:schemeClr>
          </a:solidFill>
          <a:ln>
            <a:noFill/>
          </a:ln>
        </p:spPr>
        <p:txBody>
          <a:bodyPr/>
          <a:lstStyle>
            <a:lvl1pPr marL="0" indent="0" algn="ctr">
              <a:buNone/>
              <a:defRPr/>
            </a:lvl1pPr>
          </a:lstStyle>
          <a:p>
            <a:r>
              <a:rPr lang="da-DK" noProof="0"/>
              <a:t>Klik på ikonet for at tilføje et billede</a:t>
            </a:r>
            <a:endParaRPr lang="da-DK" noProof="0"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noProof="0" smtClean="0"/>
              <a:t>‹nr.›</a:t>
            </a:fld>
            <a:endParaRPr lang="da-DK" noProof="0" dirty="0"/>
          </a:p>
        </p:txBody>
      </p:sp>
      <p:sp>
        <p:nvSpPr>
          <p:cNvPr id="2" name="Footer Placeholder 1">
            <a:extLst>
              <a:ext uri="{FF2B5EF4-FFF2-40B4-BE49-F238E27FC236}">
                <a16:creationId xmlns:a16="http://schemas.microsoft.com/office/drawing/2014/main" id="{7F152092-5FE5-407A-B2B4-A73102429870}"/>
              </a:ext>
            </a:extLst>
          </p:cNvPr>
          <p:cNvSpPr>
            <a:spLocks noGrp="1"/>
          </p:cNvSpPr>
          <p:nvPr>
            <p:ph type="ftr" sz="quarter" idx="15"/>
          </p:nvPr>
        </p:nvSpPr>
        <p:spPr/>
        <p:txBody>
          <a:bodyPr/>
          <a:lstStyle/>
          <a:p>
            <a:endParaRPr lang="da-DK" noProof="0" dirty="0"/>
          </a:p>
        </p:txBody>
      </p:sp>
      <p:sp>
        <p:nvSpPr>
          <p:cNvPr id="3" name="Titel 2">
            <a:extLst>
              <a:ext uri="{FF2B5EF4-FFF2-40B4-BE49-F238E27FC236}">
                <a16:creationId xmlns:a16="http://schemas.microsoft.com/office/drawing/2014/main" id="{D6AB2926-BF31-4171-B44C-6E47D797A624}"/>
              </a:ext>
            </a:extLst>
          </p:cNvPr>
          <p:cNvSpPr>
            <a:spLocks noGrp="1"/>
          </p:cNvSpPr>
          <p:nvPr>
            <p:ph type="title"/>
          </p:nvPr>
        </p:nvSpPr>
        <p:spPr>
          <a:xfrm>
            <a:off x="576000" y="540000"/>
            <a:ext cx="4622752" cy="1080000"/>
          </a:xfrm>
        </p:spPr>
        <p:txBody>
          <a:bodyPr/>
          <a:lstStyle/>
          <a:p>
            <a:r>
              <a:rPr lang="da-DK" noProof="0"/>
              <a:t>Klik for at redigere i master</a:t>
            </a:r>
            <a:endParaRPr lang="da-DK" noProof="0" dirty="0"/>
          </a:p>
        </p:txBody>
      </p:sp>
      <p:sp>
        <p:nvSpPr>
          <p:cNvPr id="6" name="Pladsholder til tekst 5">
            <a:extLst>
              <a:ext uri="{FF2B5EF4-FFF2-40B4-BE49-F238E27FC236}">
                <a16:creationId xmlns:a16="http://schemas.microsoft.com/office/drawing/2014/main" id="{382C9307-66E8-4F2A-9A70-142796726666}"/>
              </a:ext>
            </a:extLst>
          </p:cNvPr>
          <p:cNvSpPr>
            <a:spLocks noGrp="1"/>
          </p:cNvSpPr>
          <p:nvPr>
            <p:ph type="body" sz="quarter" idx="16"/>
          </p:nvPr>
        </p:nvSpPr>
        <p:spPr>
          <a:xfrm>
            <a:off x="576000" y="2346925"/>
            <a:ext cx="4622800" cy="3384550"/>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3" name="Text Placeholder 10">
            <a:extLst>
              <a:ext uri="{FF2B5EF4-FFF2-40B4-BE49-F238E27FC236}">
                <a16:creationId xmlns:a16="http://schemas.microsoft.com/office/drawing/2014/main" id="{8449590B-9F58-4EFB-B83D-BF04BFF78F34}"/>
              </a:ext>
            </a:extLst>
          </p:cNvPr>
          <p:cNvSpPr>
            <a:spLocks noGrp="1"/>
          </p:cNvSpPr>
          <p:nvPr>
            <p:ph type="body" sz="quarter" idx="14"/>
          </p:nvPr>
        </p:nvSpPr>
        <p:spPr>
          <a:xfrm>
            <a:off x="11368800" y="6336000"/>
            <a:ext cx="252000" cy="248400"/>
          </a:xfrm>
          <a:prstGeom prst="rect">
            <a:avLst/>
          </a:prstGeo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tIns="864000"/>
          <a:lstStyle>
            <a:lvl1pPr marL="0" indent="0">
              <a:buNone/>
              <a:defRPr sz="100">
                <a:solidFill>
                  <a:schemeClr val="bg1">
                    <a:lumMod val="95000"/>
                  </a:schemeClr>
                </a:solidFill>
              </a:defRPr>
            </a:lvl1pPr>
          </a:lstStyle>
          <a:p>
            <a:pPr lvl="0"/>
            <a:r>
              <a:rPr lang="da-DK"/>
              <a:t>Rediger typografien i masterens</a:t>
            </a:r>
          </a:p>
        </p:txBody>
      </p:sp>
    </p:spTree>
    <p:extLst>
      <p:ext uri="{BB962C8B-B14F-4D97-AF65-F5344CB8AC3E}">
        <p14:creationId xmlns:p14="http://schemas.microsoft.com/office/powerpoint/2010/main" val="45069200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dhold og Billede gul">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AC6F016-F9CE-4A89-8BB6-3E0DE91DC630}"/>
              </a:ext>
            </a:extLst>
          </p:cNvPr>
          <p:cNvSpPr>
            <a:spLocks noGrp="1"/>
          </p:cNvSpPr>
          <p:nvPr>
            <p:ph type="pic" sz="quarter" idx="13"/>
          </p:nvPr>
        </p:nvSpPr>
        <p:spPr>
          <a:xfrm>
            <a:off x="6107933" y="2434"/>
            <a:ext cx="6096000" cy="6858000"/>
          </a:xfrm>
          <a:prstGeom prst="rect">
            <a:avLst/>
          </a:prstGeom>
          <a:solidFill>
            <a:schemeClr val="bg1">
              <a:lumMod val="95000"/>
            </a:schemeClr>
          </a:solidFill>
          <a:ln>
            <a:noFill/>
          </a:ln>
        </p:spPr>
        <p:txBody>
          <a:bodyPr/>
          <a:lstStyle>
            <a:lvl1pPr marL="0" indent="0" algn="ctr">
              <a:buNone/>
              <a:defRPr/>
            </a:lvl1pPr>
          </a:lstStyle>
          <a:p>
            <a:r>
              <a:rPr lang="da-DK" noProof="0"/>
              <a:t>Klik på ikonet for at tilføje et billede</a:t>
            </a:r>
            <a:endParaRPr lang="da-DK" noProof="0"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noProof="0" smtClean="0"/>
              <a:t>‹nr.›</a:t>
            </a:fld>
            <a:endParaRPr lang="da-DK" noProof="0" dirty="0"/>
          </a:p>
        </p:txBody>
      </p:sp>
      <p:sp>
        <p:nvSpPr>
          <p:cNvPr id="2" name="Footer Placeholder 1">
            <a:extLst>
              <a:ext uri="{FF2B5EF4-FFF2-40B4-BE49-F238E27FC236}">
                <a16:creationId xmlns:a16="http://schemas.microsoft.com/office/drawing/2014/main" id="{7F152092-5FE5-407A-B2B4-A73102429870}"/>
              </a:ext>
            </a:extLst>
          </p:cNvPr>
          <p:cNvSpPr>
            <a:spLocks noGrp="1"/>
          </p:cNvSpPr>
          <p:nvPr>
            <p:ph type="ftr" sz="quarter" idx="15"/>
          </p:nvPr>
        </p:nvSpPr>
        <p:spPr/>
        <p:txBody>
          <a:bodyPr/>
          <a:lstStyle/>
          <a:p>
            <a:endParaRPr lang="da-DK" noProof="0" dirty="0"/>
          </a:p>
        </p:txBody>
      </p:sp>
      <p:sp>
        <p:nvSpPr>
          <p:cNvPr id="3" name="Titel 2">
            <a:extLst>
              <a:ext uri="{FF2B5EF4-FFF2-40B4-BE49-F238E27FC236}">
                <a16:creationId xmlns:a16="http://schemas.microsoft.com/office/drawing/2014/main" id="{D6AB2926-BF31-4171-B44C-6E47D797A624}"/>
              </a:ext>
            </a:extLst>
          </p:cNvPr>
          <p:cNvSpPr>
            <a:spLocks noGrp="1"/>
          </p:cNvSpPr>
          <p:nvPr>
            <p:ph type="title"/>
          </p:nvPr>
        </p:nvSpPr>
        <p:spPr>
          <a:xfrm>
            <a:off x="576000" y="540000"/>
            <a:ext cx="4622752" cy="1080000"/>
          </a:xfrm>
        </p:spPr>
        <p:txBody>
          <a:bodyPr/>
          <a:lstStyle/>
          <a:p>
            <a:r>
              <a:rPr lang="da-DK" noProof="0"/>
              <a:t>Klik for at redigere i master</a:t>
            </a:r>
            <a:endParaRPr lang="da-DK" noProof="0" dirty="0"/>
          </a:p>
        </p:txBody>
      </p:sp>
      <p:sp>
        <p:nvSpPr>
          <p:cNvPr id="6" name="Pladsholder til tekst 5">
            <a:extLst>
              <a:ext uri="{FF2B5EF4-FFF2-40B4-BE49-F238E27FC236}">
                <a16:creationId xmlns:a16="http://schemas.microsoft.com/office/drawing/2014/main" id="{382C9307-66E8-4F2A-9A70-142796726666}"/>
              </a:ext>
            </a:extLst>
          </p:cNvPr>
          <p:cNvSpPr>
            <a:spLocks noGrp="1"/>
          </p:cNvSpPr>
          <p:nvPr>
            <p:ph type="body" sz="quarter" idx="16"/>
          </p:nvPr>
        </p:nvSpPr>
        <p:spPr>
          <a:xfrm>
            <a:off x="576000" y="2346925"/>
            <a:ext cx="4622800" cy="3384550"/>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3" name="Text Placeholder 10">
            <a:extLst>
              <a:ext uri="{FF2B5EF4-FFF2-40B4-BE49-F238E27FC236}">
                <a16:creationId xmlns:a16="http://schemas.microsoft.com/office/drawing/2014/main" id="{8449590B-9F58-4EFB-B83D-BF04BFF78F34}"/>
              </a:ext>
            </a:extLst>
          </p:cNvPr>
          <p:cNvSpPr>
            <a:spLocks noGrp="1"/>
          </p:cNvSpPr>
          <p:nvPr>
            <p:ph type="body" sz="quarter" idx="14"/>
          </p:nvPr>
        </p:nvSpPr>
        <p:spPr>
          <a:xfrm>
            <a:off x="11368800" y="6336000"/>
            <a:ext cx="252000" cy="248400"/>
          </a:xfrm>
          <a:prstGeom prst="rect">
            <a:avLst/>
          </a:prstGeo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tIns="864000"/>
          <a:lstStyle>
            <a:lvl1pPr marL="0" indent="0">
              <a:buNone/>
              <a:defRPr sz="100">
                <a:solidFill>
                  <a:schemeClr val="bg1">
                    <a:lumMod val="95000"/>
                  </a:schemeClr>
                </a:solidFill>
              </a:defRPr>
            </a:lvl1pPr>
          </a:lstStyle>
          <a:p>
            <a:pPr lvl="0"/>
            <a:r>
              <a:rPr lang="da-DK"/>
              <a:t>Rediger typografien i masterens</a:t>
            </a:r>
          </a:p>
        </p:txBody>
      </p:sp>
    </p:spTree>
    <p:extLst>
      <p:ext uri="{BB962C8B-B14F-4D97-AF65-F5344CB8AC3E}">
        <p14:creationId xmlns:p14="http://schemas.microsoft.com/office/powerpoint/2010/main" val="394286557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dhold og Billede grå">
    <p:bg>
      <p:bgPr>
        <a:solidFill>
          <a:schemeClr val="tx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AC6F016-F9CE-4A89-8BB6-3E0DE91DC630}"/>
              </a:ext>
            </a:extLst>
          </p:cNvPr>
          <p:cNvSpPr>
            <a:spLocks noGrp="1"/>
          </p:cNvSpPr>
          <p:nvPr>
            <p:ph type="pic" sz="quarter" idx="13"/>
          </p:nvPr>
        </p:nvSpPr>
        <p:spPr>
          <a:xfrm>
            <a:off x="6107933" y="2434"/>
            <a:ext cx="6096000" cy="6858000"/>
          </a:xfrm>
          <a:prstGeom prst="rect">
            <a:avLst/>
          </a:prstGeom>
          <a:solidFill>
            <a:schemeClr val="bg1">
              <a:lumMod val="95000"/>
            </a:schemeClr>
          </a:solidFill>
          <a:ln>
            <a:noFill/>
          </a:ln>
        </p:spPr>
        <p:txBody>
          <a:bodyPr/>
          <a:lstStyle>
            <a:lvl1pPr marL="0" indent="0" algn="ctr">
              <a:buNone/>
              <a:defRPr/>
            </a:lvl1pPr>
          </a:lstStyle>
          <a:p>
            <a:r>
              <a:rPr lang="da-DK" noProof="0"/>
              <a:t>Klik på ikonet for at tilføje et billede</a:t>
            </a:r>
            <a:endParaRPr lang="da-DK" noProof="0"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noProof="0" smtClean="0"/>
              <a:t>‹nr.›</a:t>
            </a:fld>
            <a:endParaRPr lang="da-DK" noProof="0" dirty="0"/>
          </a:p>
        </p:txBody>
      </p:sp>
      <p:sp>
        <p:nvSpPr>
          <p:cNvPr id="2" name="Footer Placeholder 1">
            <a:extLst>
              <a:ext uri="{FF2B5EF4-FFF2-40B4-BE49-F238E27FC236}">
                <a16:creationId xmlns:a16="http://schemas.microsoft.com/office/drawing/2014/main" id="{7F152092-5FE5-407A-B2B4-A73102429870}"/>
              </a:ext>
            </a:extLst>
          </p:cNvPr>
          <p:cNvSpPr>
            <a:spLocks noGrp="1"/>
          </p:cNvSpPr>
          <p:nvPr>
            <p:ph type="ftr" sz="quarter" idx="15"/>
          </p:nvPr>
        </p:nvSpPr>
        <p:spPr/>
        <p:txBody>
          <a:bodyPr/>
          <a:lstStyle/>
          <a:p>
            <a:endParaRPr lang="da-DK" noProof="0" dirty="0"/>
          </a:p>
        </p:txBody>
      </p:sp>
      <p:sp>
        <p:nvSpPr>
          <p:cNvPr id="3" name="Titel 2">
            <a:extLst>
              <a:ext uri="{FF2B5EF4-FFF2-40B4-BE49-F238E27FC236}">
                <a16:creationId xmlns:a16="http://schemas.microsoft.com/office/drawing/2014/main" id="{D6AB2926-BF31-4171-B44C-6E47D797A624}"/>
              </a:ext>
            </a:extLst>
          </p:cNvPr>
          <p:cNvSpPr>
            <a:spLocks noGrp="1"/>
          </p:cNvSpPr>
          <p:nvPr>
            <p:ph type="title"/>
          </p:nvPr>
        </p:nvSpPr>
        <p:spPr>
          <a:xfrm>
            <a:off x="576000" y="540000"/>
            <a:ext cx="4622752" cy="1080000"/>
          </a:xfrm>
        </p:spPr>
        <p:txBody>
          <a:bodyPr/>
          <a:lstStyle/>
          <a:p>
            <a:r>
              <a:rPr lang="da-DK" noProof="0"/>
              <a:t>Klik for at redigere i master</a:t>
            </a:r>
            <a:endParaRPr lang="da-DK" noProof="0" dirty="0"/>
          </a:p>
        </p:txBody>
      </p:sp>
      <p:sp>
        <p:nvSpPr>
          <p:cNvPr id="6" name="Pladsholder til tekst 5">
            <a:extLst>
              <a:ext uri="{FF2B5EF4-FFF2-40B4-BE49-F238E27FC236}">
                <a16:creationId xmlns:a16="http://schemas.microsoft.com/office/drawing/2014/main" id="{382C9307-66E8-4F2A-9A70-142796726666}"/>
              </a:ext>
            </a:extLst>
          </p:cNvPr>
          <p:cNvSpPr>
            <a:spLocks noGrp="1"/>
          </p:cNvSpPr>
          <p:nvPr>
            <p:ph type="body" sz="quarter" idx="16"/>
          </p:nvPr>
        </p:nvSpPr>
        <p:spPr>
          <a:xfrm>
            <a:off x="576000" y="2346925"/>
            <a:ext cx="4622800" cy="3384550"/>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3" name="Text Placeholder 10">
            <a:extLst>
              <a:ext uri="{FF2B5EF4-FFF2-40B4-BE49-F238E27FC236}">
                <a16:creationId xmlns:a16="http://schemas.microsoft.com/office/drawing/2014/main" id="{8449590B-9F58-4EFB-B83D-BF04BFF78F34}"/>
              </a:ext>
            </a:extLst>
          </p:cNvPr>
          <p:cNvSpPr>
            <a:spLocks noGrp="1"/>
          </p:cNvSpPr>
          <p:nvPr>
            <p:ph type="body" sz="quarter" idx="14"/>
          </p:nvPr>
        </p:nvSpPr>
        <p:spPr>
          <a:xfrm>
            <a:off x="11368800" y="6336000"/>
            <a:ext cx="252000" cy="248400"/>
          </a:xfrm>
          <a:prstGeom prst="rect">
            <a:avLst/>
          </a:prstGeo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tIns="864000"/>
          <a:lstStyle>
            <a:lvl1pPr marL="0" indent="0">
              <a:buNone/>
              <a:defRPr sz="100">
                <a:solidFill>
                  <a:schemeClr val="bg1">
                    <a:lumMod val="95000"/>
                  </a:schemeClr>
                </a:solidFill>
              </a:defRPr>
            </a:lvl1pPr>
          </a:lstStyle>
          <a:p>
            <a:pPr lvl="0"/>
            <a:r>
              <a:rPr lang="da-DK"/>
              <a:t>Rediger typografien i masterens</a:t>
            </a:r>
          </a:p>
        </p:txBody>
      </p:sp>
    </p:spTree>
    <p:extLst>
      <p:ext uri="{BB962C8B-B14F-4D97-AF65-F5344CB8AC3E}">
        <p14:creationId xmlns:p14="http://schemas.microsoft.com/office/powerpoint/2010/main" val="2039932832"/>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dhold og Billede hvi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AC6F016-F9CE-4A89-8BB6-3E0DE91DC630}"/>
              </a:ext>
            </a:extLst>
          </p:cNvPr>
          <p:cNvSpPr>
            <a:spLocks noGrp="1"/>
          </p:cNvSpPr>
          <p:nvPr>
            <p:ph type="pic" sz="quarter" idx="13"/>
          </p:nvPr>
        </p:nvSpPr>
        <p:spPr>
          <a:xfrm>
            <a:off x="6107933" y="2434"/>
            <a:ext cx="6096000" cy="6858000"/>
          </a:xfrm>
          <a:prstGeom prst="rect">
            <a:avLst/>
          </a:prstGeom>
          <a:solidFill>
            <a:schemeClr val="bg1">
              <a:lumMod val="95000"/>
            </a:schemeClr>
          </a:solidFill>
          <a:ln>
            <a:noFill/>
          </a:ln>
        </p:spPr>
        <p:txBody>
          <a:bodyPr/>
          <a:lstStyle>
            <a:lvl1pPr marL="0" indent="0" algn="ctr">
              <a:buNone/>
              <a:defRPr/>
            </a:lvl1pPr>
          </a:lstStyle>
          <a:p>
            <a:r>
              <a:rPr lang="da-DK"/>
              <a:t>Klik på ikonet for at tilføje et billede</a:t>
            </a:r>
            <a:endParaRPr lang="da-DK"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2" name="Footer Placeholder 1">
            <a:extLst>
              <a:ext uri="{FF2B5EF4-FFF2-40B4-BE49-F238E27FC236}">
                <a16:creationId xmlns:a16="http://schemas.microsoft.com/office/drawing/2014/main" id="{CDE4F4D5-4A4D-44E1-B191-6CDD5A69F48D}"/>
              </a:ext>
            </a:extLst>
          </p:cNvPr>
          <p:cNvSpPr>
            <a:spLocks noGrp="1"/>
          </p:cNvSpPr>
          <p:nvPr>
            <p:ph type="ftr" sz="quarter" idx="15"/>
          </p:nvPr>
        </p:nvSpPr>
        <p:spPr/>
        <p:txBody>
          <a:bodyPr/>
          <a:lstStyle/>
          <a:p>
            <a:endParaRPr lang="da-DK" dirty="0"/>
          </a:p>
        </p:txBody>
      </p:sp>
      <p:sp>
        <p:nvSpPr>
          <p:cNvPr id="15" name="Text Placeholder 10">
            <a:extLst>
              <a:ext uri="{FF2B5EF4-FFF2-40B4-BE49-F238E27FC236}">
                <a16:creationId xmlns:a16="http://schemas.microsoft.com/office/drawing/2014/main" id="{CAD1CCAC-F5C8-4665-B8EC-59F98B1B5C52}"/>
              </a:ext>
            </a:extLst>
          </p:cNvPr>
          <p:cNvSpPr>
            <a:spLocks noGrp="1"/>
          </p:cNvSpPr>
          <p:nvPr>
            <p:ph type="body" sz="quarter" idx="14"/>
          </p:nvPr>
        </p:nvSpPr>
        <p:spPr>
          <a:xfrm>
            <a:off x="11368800" y="6336000"/>
            <a:ext cx="252000" cy="248400"/>
          </a:xfrm>
          <a:prstGeom prst="rect">
            <a:avLst/>
          </a:prstGeo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tIns="864000"/>
          <a:lstStyle>
            <a:lvl1pPr marL="0" indent="0">
              <a:buNone/>
              <a:defRPr sz="100">
                <a:solidFill>
                  <a:schemeClr val="bg1">
                    <a:lumMod val="95000"/>
                  </a:schemeClr>
                </a:solidFill>
              </a:defRPr>
            </a:lvl1pPr>
          </a:lstStyle>
          <a:p>
            <a:pPr lvl="0"/>
            <a:r>
              <a:rPr lang="da-DK"/>
              <a:t>Rediger typografien i masterens</a:t>
            </a:r>
          </a:p>
        </p:txBody>
      </p:sp>
      <p:sp>
        <p:nvSpPr>
          <p:cNvPr id="8" name="Titel 2">
            <a:extLst>
              <a:ext uri="{FF2B5EF4-FFF2-40B4-BE49-F238E27FC236}">
                <a16:creationId xmlns:a16="http://schemas.microsoft.com/office/drawing/2014/main" id="{5529B572-458F-4D51-AAC6-C7D8B939E63E}"/>
              </a:ext>
            </a:extLst>
          </p:cNvPr>
          <p:cNvSpPr>
            <a:spLocks noGrp="1"/>
          </p:cNvSpPr>
          <p:nvPr>
            <p:ph type="title"/>
          </p:nvPr>
        </p:nvSpPr>
        <p:spPr>
          <a:xfrm>
            <a:off x="576000" y="540000"/>
            <a:ext cx="4622752" cy="1080000"/>
          </a:xfrm>
        </p:spPr>
        <p:txBody>
          <a:bodyPr/>
          <a:lstStyle/>
          <a:p>
            <a:r>
              <a:rPr lang="da-DK" noProof="0"/>
              <a:t>Klik for at redigere i master</a:t>
            </a:r>
            <a:endParaRPr lang="da-DK" noProof="0" dirty="0"/>
          </a:p>
        </p:txBody>
      </p:sp>
      <p:sp>
        <p:nvSpPr>
          <p:cNvPr id="9" name="Pladsholder til tekst 5">
            <a:extLst>
              <a:ext uri="{FF2B5EF4-FFF2-40B4-BE49-F238E27FC236}">
                <a16:creationId xmlns:a16="http://schemas.microsoft.com/office/drawing/2014/main" id="{6EF60782-12DA-47B2-B4A9-B41A24137D4B}"/>
              </a:ext>
            </a:extLst>
          </p:cNvPr>
          <p:cNvSpPr>
            <a:spLocks noGrp="1"/>
          </p:cNvSpPr>
          <p:nvPr>
            <p:ph type="body" sz="quarter" idx="16"/>
          </p:nvPr>
        </p:nvSpPr>
        <p:spPr>
          <a:xfrm>
            <a:off x="576000" y="2346925"/>
            <a:ext cx="4622800" cy="3384550"/>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700994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 og graf/figur turki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094E64-93AA-4B8F-9A92-63ECE22F3984}"/>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11" name="Content Placeholder 3">
            <a:extLst>
              <a:ext uri="{FF2B5EF4-FFF2-40B4-BE49-F238E27FC236}">
                <a16:creationId xmlns:a16="http://schemas.microsoft.com/office/drawing/2014/main" id="{C51912AD-49C1-44C4-9031-F1F8126A9A38}"/>
              </a:ext>
            </a:extLst>
          </p:cNvPr>
          <p:cNvSpPr>
            <a:spLocks noGrp="1"/>
          </p:cNvSpPr>
          <p:nvPr>
            <p:ph sz="half" idx="15"/>
          </p:nvPr>
        </p:nvSpPr>
        <p:spPr>
          <a:xfrm>
            <a:off x="6993154" y="1115999"/>
            <a:ext cx="4622846" cy="4608526"/>
          </a:xfrm>
          <a:prstGeom prst="rect">
            <a:avLst/>
          </a:prstGeom>
        </p:spPr>
        <p:txBody>
          <a:bodyPr/>
          <a:lstStyle/>
          <a:p>
            <a:pPr lvl="0"/>
            <a:r>
              <a:rPr lang="da-DK"/>
              <a:t>Rediger typografien i masterens</a:t>
            </a:r>
          </a:p>
        </p:txBody>
      </p:sp>
      <p:sp>
        <p:nvSpPr>
          <p:cNvPr id="2" name="Footer Placeholder 1">
            <a:extLst>
              <a:ext uri="{FF2B5EF4-FFF2-40B4-BE49-F238E27FC236}">
                <a16:creationId xmlns:a16="http://schemas.microsoft.com/office/drawing/2014/main" id="{A21A8E7E-C1BC-4CEE-BC5A-EE7FA1EE86AB}"/>
              </a:ext>
            </a:extLst>
          </p:cNvPr>
          <p:cNvSpPr>
            <a:spLocks noGrp="1"/>
          </p:cNvSpPr>
          <p:nvPr>
            <p:ph type="ftr" sz="quarter" idx="16"/>
          </p:nvPr>
        </p:nvSpPr>
        <p:spPr/>
        <p:txBody>
          <a:bodyPr/>
          <a:lstStyle/>
          <a:p>
            <a:endParaRPr lang="da-DK" dirty="0"/>
          </a:p>
        </p:txBody>
      </p:sp>
      <p:sp>
        <p:nvSpPr>
          <p:cNvPr id="8" name="Titel 2">
            <a:extLst>
              <a:ext uri="{FF2B5EF4-FFF2-40B4-BE49-F238E27FC236}">
                <a16:creationId xmlns:a16="http://schemas.microsoft.com/office/drawing/2014/main" id="{9631B25F-012F-498E-99AC-BDFC3A67A748}"/>
              </a:ext>
            </a:extLst>
          </p:cNvPr>
          <p:cNvSpPr>
            <a:spLocks noGrp="1"/>
          </p:cNvSpPr>
          <p:nvPr>
            <p:ph type="title"/>
          </p:nvPr>
        </p:nvSpPr>
        <p:spPr>
          <a:xfrm>
            <a:off x="576000" y="540000"/>
            <a:ext cx="4622752" cy="1080000"/>
          </a:xfrm>
        </p:spPr>
        <p:txBody>
          <a:bodyPr/>
          <a:lstStyle/>
          <a:p>
            <a:r>
              <a:rPr lang="da-DK" noProof="0"/>
              <a:t>Klik for at redigere i master</a:t>
            </a:r>
            <a:endParaRPr lang="da-DK" noProof="0" dirty="0"/>
          </a:p>
        </p:txBody>
      </p:sp>
      <p:sp>
        <p:nvSpPr>
          <p:cNvPr id="9" name="Pladsholder til tekst 5">
            <a:extLst>
              <a:ext uri="{FF2B5EF4-FFF2-40B4-BE49-F238E27FC236}">
                <a16:creationId xmlns:a16="http://schemas.microsoft.com/office/drawing/2014/main" id="{E8C175FA-6EFD-4352-A03D-2ACEF862606E}"/>
              </a:ext>
            </a:extLst>
          </p:cNvPr>
          <p:cNvSpPr>
            <a:spLocks noGrp="1"/>
          </p:cNvSpPr>
          <p:nvPr>
            <p:ph type="body" sz="quarter" idx="17"/>
          </p:nvPr>
        </p:nvSpPr>
        <p:spPr>
          <a:xfrm>
            <a:off x="576000" y="2346925"/>
            <a:ext cx="4622800" cy="3384550"/>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74769786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Slide 4">
    <p:bg>
      <p:bgPr>
        <a:solidFill>
          <a:schemeClr val="accent3"/>
        </a:solidFill>
        <a:effectLst/>
      </p:bgPr>
    </p:bg>
    <p:spTree>
      <p:nvGrpSpPr>
        <p:cNvPr id="1" name=""/>
        <p:cNvGrpSpPr/>
        <p:nvPr/>
      </p:nvGrpSpPr>
      <p:grpSpPr>
        <a:xfrm>
          <a:off x="0" y="0"/>
          <a:ext cx="0" cy="0"/>
          <a:chOff x="0" y="0"/>
          <a:chExt cx="0" cy="0"/>
        </a:xfrm>
      </p:grpSpPr>
      <p:pic>
        <p:nvPicPr>
          <p:cNvPr id="10" name="Picture 9" descr="Shape, icon&#10;&#10;Description automatically generated">
            <a:extLst>
              <a:ext uri="{FF2B5EF4-FFF2-40B4-BE49-F238E27FC236}">
                <a16:creationId xmlns:a16="http://schemas.microsoft.com/office/drawing/2014/main" id="{712FA7B2-E79A-4705-8191-936023396513}"/>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11" name="Text Placeholder 10">
            <a:extLst>
              <a:ext uri="{FF2B5EF4-FFF2-40B4-BE49-F238E27FC236}">
                <a16:creationId xmlns:a16="http://schemas.microsoft.com/office/drawing/2014/main" id="{B17BD21C-44A8-4EE7-BDC7-B8C12121B0C6}"/>
              </a:ext>
            </a:extLst>
          </p:cNvPr>
          <p:cNvSpPr>
            <a:spLocks noGrp="1"/>
          </p:cNvSpPr>
          <p:nvPr>
            <p:ph type="body" sz="quarter" idx="11" hasCustomPrompt="1"/>
          </p:nvPr>
        </p:nvSpPr>
        <p:spPr>
          <a:xfrm>
            <a:off x="9300356" y="6458400"/>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b="0" dirty="0">
                <a:solidFill>
                  <a:srgbClr val="2A2A2A"/>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 typeface="Franklin Gothic Heavy" panose="020B0903020102020204" pitchFamily="34" charset="0"/>
              <a:buNone/>
              <a:tabLst/>
              <a:defRPr/>
            </a:pPr>
            <a:r>
              <a:rPr lang="da-DK" noProof="1"/>
              <a:t>Navn Navnesen </a:t>
            </a:r>
          </a:p>
        </p:txBody>
      </p:sp>
      <p:sp>
        <p:nvSpPr>
          <p:cNvPr id="12" name="Text Placeholder 10">
            <a:extLst>
              <a:ext uri="{FF2B5EF4-FFF2-40B4-BE49-F238E27FC236}">
                <a16:creationId xmlns:a16="http://schemas.microsoft.com/office/drawing/2014/main" id="{8CE134E6-FA89-4476-98FB-4498B9232D77}"/>
              </a:ext>
            </a:extLst>
          </p:cNvPr>
          <p:cNvSpPr>
            <a:spLocks noGrp="1"/>
          </p:cNvSpPr>
          <p:nvPr>
            <p:ph type="body" sz="quarter" idx="13" hasCustomPrompt="1"/>
          </p:nvPr>
        </p:nvSpPr>
        <p:spPr>
          <a:xfrm>
            <a:off x="9300356" y="6314936"/>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dirty="0">
                <a:solidFill>
                  <a:srgbClr val="2A2A2A"/>
                </a:solidFill>
              </a:defRPr>
            </a:lvl1pPr>
          </a:lstStyle>
          <a:p>
            <a:pPr marL="0" lvl="0"/>
            <a:r>
              <a:rPr lang="da-DK" noProof="1"/>
              <a:t>Titel </a:t>
            </a:r>
          </a:p>
        </p:txBody>
      </p:sp>
      <p:sp>
        <p:nvSpPr>
          <p:cNvPr id="15" name="Subtitle 2">
            <a:extLst>
              <a:ext uri="{FF2B5EF4-FFF2-40B4-BE49-F238E27FC236}">
                <a16:creationId xmlns:a16="http://schemas.microsoft.com/office/drawing/2014/main" id="{33AD597C-041D-4E91-8B59-6429722DF282}"/>
              </a:ext>
            </a:extLst>
          </p:cNvPr>
          <p:cNvSpPr>
            <a:spLocks noGrp="1"/>
          </p:cNvSpPr>
          <p:nvPr>
            <p:ph type="subTitle" idx="1"/>
          </p:nvPr>
        </p:nvSpPr>
        <p:spPr>
          <a:xfrm>
            <a:off x="2028000" y="3653368"/>
            <a:ext cx="8136000" cy="1719039"/>
          </a:xfrm>
        </p:spPr>
        <p:txBody>
          <a:bodyPr tIns="0"/>
          <a:lstStyle>
            <a:lvl1pPr marL="0" indent="0" algn="ctr">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16" name="Title 1">
            <a:extLst>
              <a:ext uri="{FF2B5EF4-FFF2-40B4-BE49-F238E27FC236}">
                <a16:creationId xmlns:a16="http://schemas.microsoft.com/office/drawing/2014/main" id="{DB7B8545-91A0-4B19-829D-DB9183354B7E}"/>
              </a:ext>
            </a:extLst>
          </p:cNvPr>
          <p:cNvSpPr>
            <a:spLocks noGrp="1"/>
          </p:cNvSpPr>
          <p:nvPr>
            <p:ph type="ctrTitle"/>
          </p:nvPr>
        </p:nvSpPr>
        <p:spPr>
          <a:xfrm>
            <a:off x="2028000" y="1268760"/>
            <a:ext cx="8136000" cy="1935873"/>
          </a:xfrm>
        </p:spPr>
        <p:txBody>
          <a:bodyPr anchor="b"/>
          <a:lstStyle>
            <a:lvl1pPr algn="ctr">
              <a:lnSpc>
                <a:spcPct val="90000"/>
              </a:lnSpc>
              <a:spcBef>
                <a:spcPts val="0"/>
              </a:spcBef>
              <a:defRPr sz="5000">
                <a:solidFill>
                  <a:schemeClr val="tx1"/>
                </a:solidFill>
              </a:defRPr>
            </a:lvl1pPr>
          </a:lstStyle>
          <a:p>
            <a:r>
              <a:rPr lang="da-DK"/>
              <a:t>Klik for at redigere i master</a:t>
            </a:r>
            <a:endParaRPr lang="da-DK" dirty="0"/>
          </a:p>
        </p:txBody>
      </p:sp>
      <p:pic>
        <p:nvPicPr>
          <p:cNvPr id="9" name="Graphic 13">
            <a:extLst>
              <a:ext uri="{FF2B5EF4-FFF2-40B4-BE49-F238E27FC236}">
                <a16:creationId xmlns:a16="http://schemas.microsoft.com/office/drawing/2014/main" id="{5D9AE776-7659-497F-B267-1ABA93B885C4}"/>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58000" y="288000"/>
            <a:ext cx="1476000" cy="442800"/>
          </a:xfrm>
          <a:prstGeom prst="rect">
            <a:avLst/>
          </a:prstGeom>
        </p:spPr>
      </p:pic>
      <p:sp>
        <p:nvSpPr>
          <p:cNvPr id="7" name="Pladsholder til dato 6">
            <a:extLst>
              <a:ext uri="{FF2B5EF4-FFF2-40B4-BE49-F238E27FC236}">
                <a16:creationId xmlns:a16="http://schemas.microsoft.com/office/drawing/2014/main" id="{EDC05E8D-E54A-40A9-9603-748D791CC5BF}"/>
              </a:ext>
            </a:extLst>
          </p:cNvPr>
          <p:cNvSpPr>
            <a:spLocks noGrp="1"/>
          </p:cNvSpPr>
          <p:nvPr>
            <p:ph type="dt" sz="half" idx="14"/>
          </p:nvPr>
        </p:nvSpPr>
        <p:spPr/>
        <p:txBody>
          <a:bodyPr/>
          <a:lstStyle/>
          <a:p>
            <a:r>
              <a:rPr lang="da-DK" noProof="0"/>
              <a:t>XX.XX.XXXX</a:t>
            </a:r>
            <a:endParaRPr lang="da-DK" noProof="0" dirty="0"/>
          </a:p>
        </p:txBody>
      </p:sp>
    </p:spTree>
    <p:extLst>
      <p:ext uri="{BB962C8B-B14F-4D97-AF65-F5344CB8AC3E}">
        <p14:creationId xmlns:p14="http://schemas.microsoft.com/office/powerpoint/2010/main" val="11302872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og graf/figur gu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094E64-93AA-4B8F-9A92-63ECE22F3984}"/>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11" name="Content Placeholder 3">
            <a:extLst>
              <a:ext uri="{FF2B5EF4-FFF2-40B4-BE49-F238E27FC236}">
                <a16:creationId xmlns:a16="http://schemas.microsoft.com/office/drawing/2014/main" id="{C51912AD-49C1-44C4-9031-F1F8126A9A38}"/>
              </a:ext>
            </a:extLst>
          </p:cNvPr>
          <p:cNvSpPr>
            <a:spLocks noGrp="1"/>
          </p:cNvSpPr>
          <p:nvPr>
            <p:ph sz="half" idx="15"/>
          </p:nvPr>
        </p:nvSpPr>
        <p:spPr>
          <a:xfrm>
            <a:off x="6993154" y="1115999"/>
            <a:ext cx="4622846" cy="4608526"/>
          </a:xfrm>
          <a:prstGeom prst="rect">
            <a:avLst/>
          </a:prstGeom>
        </p:spPr>
        <p:txBody>
          <a:bodyPr/>
          <a:lstStyle/>
          <a:p>
            <a:pPr lvl="0"/>
            <a:r>
              <a:rPr lang="da-DK"/>
              <a:t>Rediger typografien i masterens</a:t>
            </a:r>
          </a:p>
        </p:txBody>
      </p:sp>
      <p:sp>
        <p:nvSpPr>
          <p:cNvPr id="2" name="Footer Placeholder 1">
            <a:extLst>
              <a:ext uri="{FF2B5EF4-FFF2-40B4-BE49-F238E27FC236}">
                <a16:creationId xmlns:a16="http://schemas.microsoft.com/office/drawing/2014/main" id="{A21A8E7E-C1BC-4CEE-BC5A-EE7FA1EE86AB}"/>
              </a:ext>
            </a:extLst>
          </p:cNvPr>
          <p:cNvSpPr>
            <a:spLocks noGrp="1"/>
          </p:cNvSpPr>
          <p:nvPr>
            <p:ph type="ftr" sz="quarter" idx="16"/>
          </p:nvPr>
        </p:nvSpPr>
        <p:spPr/>
        <p:txBody>
          <a:bodyPr/>
          <a:lstStyle/>
          <a:p>
            <a:endParaRPr lang="da-DK" dirty="0"/>
          </a:p>
        </p:txBody>
      </p:sp>
      <p:sp>
        <p:nvSpPr>
          <p:cNvPr id="8" name="Titel 2">
            <a:extLst>
              <a:ext uri="{FF2B5EF4-FFF2-40B4-BE49-F238E27FC236}">
                <a16:creationId xmlns:a16="http://schemas.microsoft.com/office/drawing/2014/main" id="{9631B25F-012F-498E-99AC-BDFC3A67A748}"/>
              </a:ext>
            </a:extLst>
          </p:cNvPr>
          <p:cNvSpPr>
            <a:spLocks noGrp="1"/>
          </p:cNvSpPr>
          <p:nvPr>
            <p:ph type="title"/>
          </p:nvPr>
        </p:nvSpPr>
        <p:spPr>
          <a:xfrm>
            <a:off x="576000" y="540000"/>
            <a:ext cx="4622752" cy="1080000"/>
          </a:xfrm>
        </p:spPr>
        <p:txBody>
          <a:bodyPr/>
          <a:lstStyle/>
          <a:p>
            <a:r>
              <a:rPr lang="da-DK" noProof="0"/>
              <a:t>Klik for at redigere i master</a:t>
            </a:r>
            <a:endParaRPr lang="da-DK" noProof="0" dirty="0"/>
          </a:p>
        </p:txBody>
      </p:sp>
      <p:sp>
        <p:nvSpPr>
          <p:cNvPr id="9" name="Pladsholder til tekst 5">
            <a:extLst>
              <a:ext uri="{FF2B5EF4-FFF2-40B4-BE49-F238E27FC236}">
                <a16:creationId xmlns:a16="http://schemas.microsoft.com/office/drawing/2014/main" id="{E8C175FA-6EFD-4352-A03D-2ACEF862606E}"/>
              </a:ext>
            </a:extLst>
          </p:cNvPr>
          <p:cNvSpPr>
            <a:spLocks noGrp="1"/>
          </p:cNvSpPr>
          <p:nvPr>
            <p:ph type="body" sz="quarter" idx="17"/>
          </p:nvPr>
        </p:nvSpPr>
        <p:spPr>
          <a:xfrm>
            <a:off x="576000" y="2346925"/>
            <a:ext cx="4622800" cy="3384550"/>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920135088"/>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og graf/figur grå">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094E64-93AA-4B8F-9A92-63ECE22F3984}"/>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11" name="Content Placeholder 3">
            <a:extLst>
              <a:ext uri="{FF2B5EF4-FFF2-40B4-BE49-F238E27FC236}">
                <a16:creationId xmlns:a16="http://schemas.microsoft.com/office/drawing/2014/main" id="{C51912AD-49C1-44C4-9031-F1F8126A9A38}"/>
              </a:ext>
            </a:extLst>
          </p:cNvPr>
          <p:cNvSpPr>
            <a:spLocks noGrp="1"/>
          </p:cNvSpPr>
          <p:nvPr>
            <p:ph sz="half" idx="15"/>
          </p:nvPr>
        </p:nvSpPr>
        <p:spPr>
          <a:xfrm>
            <a:off x="6993154" y="1115999"/>
            <a:ext cx="4622846" cy="4608526"/>
          </a:xfrm>
          <a:prstGeom prst="rect">
            <a:avLst/>
          </a:prstGeom>
        </p:spPr>
        <p:txBody>
          <a:bodyPr/>
          <a:lstStyle/>
          <a:p>
            <a:pPr lvl="0"/>
            <a:r>
              <a:rPr lang="da-DK"/>
              <a:t>Rediger typografien i masterens</a:t>
            </a:r>
          </a:p>
        </p:txBody>
      </p:sp>
      <p:sp>
        <p:nvSpPr>
          <p:cNvPr id="2" name="Footer Placeholder 1">
            <a:extLst>
              <a:ext uri="{FF2B5EF4-FFF2-40B4-BE49-F238E27FC236}">
                <a16:creationId xmlns:a16="http://schemas.microsoft.com/office/drawing/2014/main" id="{A21A8E7E-C1BC-4CEE-BC5A-EE7FA1EE86AB}"/>
              </a:ext>
            </a:extLst>
          </p:cNvPr>
          <p:cNvSpPr>
            <a:spLocks noGrp="1"/>
          </p:cNvSpPr>
          <p:nvPr>
            <p:ph type="ftr" sz="quarter" idx="16"/>
          </p:nvPr>
        </p:nvSpPr>
        <p:spPr/>
        <p:txBody>
          <a:bodyPr/>
          <a:lstStyle/>
          <a:p>
            <a:endParaRPr lang="da-DK" dirty="0"/>
          </a:p>
        </p:txBody>
      </p:sp>
      <p:sp>
        <p:nvSpPr>
          <p:cNvPr id="8" name="Titel 2">
            <a:extLst>
              <a:ext uri="{FF2B5EF4-FFF2-40B4-BE49-F238E27FC236}">
                <a16:creationId xmlns:a16="http://schemas.microsoft.com/office/drawing/2014/main" id="{9631B25F-012F-498E-99AC-BDFC3A67A748}"/>
              </a:ext>
            </a:extLst>
          </p:cNvPr>
          <p:cNvSpPr>
            <a:spLocks noGrp="1"/>
          </p:cNvSpPr>
          <p:nvPr>
            <p:ph type="title"/>
          </p:nvPr>
        </p:nvSpPr>
        <p:spPr>
          <a:xfrm>
            <a:off x="576000" y="540000"/>
            <a:ext cx="4622752" cy="1080000"/>
          </a:xfrm>
        </p:spPr>
        <p:txBody>
          <a:bodyPr/>
          <a:lstStyle/>
          <a:p>
            <a:r>
              <a:rPr lang="da-DK" noProof="0"/>
              <a:t>Klik for at redigere i master</a:t>
            </a:r>
            <a:endParaRPr lang="da-DK" noProof="0" dirty="0"/>
          </a:p>
        </p:txBody>
      </p:sp>
      <p:sp>
        <p:nvSpPr>
          <p:cNvPr id="9" name="Pladsholder til tekst 5">
            <a:extLst>
              <a:ext uri="{FF2B5EF4-FFF2-40B4-BE49-F238E27FC236}">
                <a16:creationId xmlns:a16="http://schemas.microsoft.com/office/drawing/2014/main" id="{E8C175FA-6EFD-4352-A03D-2ACEF862606E}"/>
              </a:ext>
            </a:extLst>
          </p:cNvPr>
          <p:cNvSpPr>
            <a:spLocks noGrp="1"/>
          </p:cNvSpPr>
          <p:nvPr>
            <p:ph type="body" sz="quarter" idx="17"/>
          </p:nvPr>
        </p:nvSpPr>
        <p:spPr>
          <a:xfrm>
            <a:off x="576000" y="2346925"/>
            <a:ext cx="4622800" cy="3384550"/>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82457322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Billed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AC6F016-F9CE-4A89-8BB6-3E0DE91DC630}"/>
              </a:ext>
            </a:extLst>
          </p:cNvPr>
          <p:cNvSpPr>
            <a:spLocks noGrp="1"/>
          </p:cNvSpPr>
          <p:nvPr>
            <p:ph type="pic" sz="quarter" idx="13"/>
          </p:nvPr>
        </p:nvSpPr>
        <p:spPr>
          <a:xfrm>
            <a:off x="574675" y="2340000"/>
            <a:ext cx="5428210" cy="3384525"/>
          </a:xfrm>
          <a:prstGeom prst="rect">
            <a:avLst/>
          </a:prstGeom>
          <a:solidFill>
            <a:schemeClr val="bg1">
              <a:lumMod val="95000"/>
            </a:schemeClr>
          </a:solidFill>
          <a:ln>
            <a:noFill/>
          </a:ln>
        </p:spPr>
        <p:txBody>
          <a:bodyPr/>
          <a:lstStyle>
            <a:lvl1pPr marL="0" indent="0" algn="ctr">
              <a:buNone/>
              <a:defRPr/>
            </a:lvl1pPr>
          </a:lstStyle>
          <a:p>
            <a:r>
              <a:rPr lang="da-DK"/>
              <a:t>Klik på ikonet for at tilføje et billede</a:t>
            </a:r>
            <a:endParaRPr lang="da-DK"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9" name="Picture Placeholder 9">
            <a:extLst>
              <a:ext uri="{FF2B5EF4-FFF2-40B4-BE49-F238E27FC236}">
                <a16:creationId xmlns:a16="http://schemas.microsoft.com/office/drawing/2014/main" id="{CAC6887B-941C-490E-AA12-5800868B2C8D}"/>
              </a:ext>
            </a:extLst>
          </p:cNvPr>
          <p:cNvSpPr>
            <a:spLocks noGrp="1"/>
          </p:cNvSpPr>
          <p:nvPr>
            <p:ph type="pic" sz="quarter" idx="14"/>
          </p:nvPr>
        </p:nvSpPr>
        <p:spPr>
          <a:xfrm>
            <a:off x="6184800" y="2340000"/>
            <a:ext cx="5428210" cy="3384525"/>
          </a:xfrm>
          <a:prstGeom prst="rect">
            <a:avLst/>
          </a:prstGeom>
          <a:solidFill>
            <a:schemeClr val="bg1">
              <a:lumMod val="95000"/>
            </a:schemeClr>
          </a:solidFill>
          <a:ln>
            <a:noFill/>
          </a:ln>
        </p:spPr>
        <p:txBody>
          <a:bodyPr/>
          <a:lstStyle>
            <a:lvl1pPr marL="0" indent="0" algn="ctr">
              <a:buNone/>
              <a:defRPr/>
            </a:lvl1pPr>
          </a:lstStyle>
          <a:p>
            <a:r>
              <a:rPr lang="da-DK"/>
              <a:t>Klik på ikonet for at tilføje et billede</a:t>
            </a:r>
            <a:endParaRPr lang="da-DK" dirty="0"/>
          </a:p>
        </p:txBody>
      </p:sp>
      <p:sp>
        <p:nvSpPr>
          <p:cNvPr id="3" name="Footer Placeholder 2">
            <a:extLst>
              <a:ext uri="{FF2B5EF4-FFF2-40B4-BE49-F238E27FC236}">
                <a16:creationId xmlns:a16="http://schemas.microsoft.com/office/drawing/2014/main" id="{7BF6E996-CA0A-4CB3-AAFD-9E7B192CF954}"/>
              </a:ext>
            </a:extLst>
          </p:cNvPr>
          <p:cNvSpPr>
            <a:spLocks noGrp="1"/>
          </p:cNvSpPr>
          <p:nvPr>
            <p:ph type="ftr" sz="quarter" idx="15"/>
          </p:nvPr>
        </p:nvSpPr>
        <p:spPr/>
        <p:txBody>
          <a:bodyPr/>
          <a:lstStyle/>
          <a:p>
            <a:endParaRPr lang="da-DK" dirty="0"/>
          </a:p>
        </p:txBody>
      </p:sp>
      <p:sp>
        <p:nvSpPr>
          <p:cNvPr id="2" name="Titel 1">
            <a:extLst>
              <a:ext uri="{FF2B5EF4-FFF2-40B4-BE49-F238E27FC236}">
                <a16:creationId xmlns:a16="http://schemas.microsoft.com/office/drawing/2014/main" id="{64B63425-4DB6-4AEF-9411-857A0429671E}"/>
              </a:ext>
            </a:extLst>
          </p:cNvPr>
          <p:cNvSpPr>
            <a:spLocks noGrp="1"/>
          </p:cNvSpPr>
          <p:nvPr>
            <p:ph type="title"/>
          </p:nvPr>
        </p:nvSpPr>
        <p:spPr/>
        <p:txBody>
          <a:bodyPr/>
          <a:lstStyle/>
          <a:p>
            <a:r>
              <a:rPr lang="da-DK"/>
              <a:t>Klik for at redigere i master</a:t>
            </a:r>
            <a:endParaRPr lang="da-DK" dirty="0"/>
          </a:p>
        </p:txBody>
      </p:sp>
    </p:spTree>
    <p:extLst>
      <p:ext uri="{BB962C8B-B14F-4D97-AF65-F5344CB8AC3E}">
        <p14:creationId xmlns:p14="http://schemas.microsoft.com/office/powerpoint/2010/main" val="5507321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Billeder og teks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AC6F016-F9CE-4A89-8BB6-3E0DE91DC630}"/>
              </a:ext>
            </a:extLst>
          </p:cNvPr>
          <p:cNvSpPr>
            <a:spLocks noGrp="1"/>
          </p:cNvSpPr>
          <p:nvPr>
            <p:ph type="pic" sz="quarter" idx="13"/>
          </p:nvPr>
        </p:nvSpPr>
        <p:spPr>
          <a:xfrm>
            <a:off x="574675" y="2340000"/>
            <a:ext cx="4594924" cy="3384525"/>
          </a:xfrm>
          <a:prstGeom prst="rect">
            <a:avLst/>
          </a:prstGeom>
          <a:solidFill>
            <a:schemeClr val="bg1">
              <a:lumMod val="95000"/>
            </a:schemeClr>
          </a:solidFill>
          <a:ln>
            <a:noFill/>
          </a:ln>
        </p:spPr>
        <p:txBody>
          <a:bodyPr/>
          <a:lstStyle>
            <a:lvl1pPr marL="0" indent="0" algn="ctr">
              <a:buNone/>
              <a:defRPr/>
            </a:lvl1pPr>
          </a:lstStyle>
          <a:p>
            <a:r>
              <a:rPr lang="da-DK"/>
              <a:t>Klik på ikonet for at tilføje et billede</a:t>
            </a:r>
            <a:endParaRPr lang="da-DK"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9" name="Picture Placeholder 9">
            <a:extLst>
              <a:ext uri="{FF2B5EF4-FFF2-40B4-BE49-F238E27FC236}">
                <a16:creationId xmlns:a16="http://schemas.microsoft.com/office/drawing/2014/main" id="{CAC6887B-941C-490E-AA12-5800868B2C8D}"/>
              </a:ext>
            </a:extLst>
          </p:cNvPr>
          <p:cNvSpPr>
            <a:spLocks noGrp="1"/>
          </p:cNvSpPr>
          <p:nvPr>
            <p:ph type="pic" sz="quarter" idx="14"/>
          </p:nvPr>
        </p:nvSpPr>
        <p:spPr>
          <a:xfrm>
            <a:off x="5348020" y="2340000"/>
            <a:ext cx="3146400" cy="3384525"/>
          </a:xfrm>
          <a:prstGeom prst="rect">
            <a:avLst/>
          </a:prstGeom>
          <a:solidFill>
            <a:schemeClr val="bg1">
              <a:lumMod val="95000"/>
            </a:schemeClr>
          </a:solidFill>
          <a:ln>
            <a:noFill/>
          </a:ln>
        </p:spPr>
        <p:txBody>
          <a:bodyPr/>
          <a:lstStyle>
            <a:lvl1pPr marL="0" indent="0" algn="ctr">
              <a:buNone/>
              <a:defRPr/>
            </a:lvl1pPr>
          </a:lstStyle>
          <a:p>
            <a:r>
              <a:rPr lang="da-DK"/>
              <a:t>Klik på ikonet for at tilføje et billede</a:t>
            </a:r>
            <a:endParaRPr lang="da-DK" dirty="0"/>
          </a:p>
        </p:txBody>
      </p:sp>
      <p:sp>
        <p:nvSpPr>
          <p:cNvPr id="3" name="Footer Placeholder 2">
            <a:extLst>
              <a:ext uri="{FF2B5EF4-FFF2-40B4-BE49-F238E27FC236}">
                <a16:creationId xmlns:a16="http://schemas.microsoft.com/office/drawing/2014/main" id="{6ABB27A6-A7D1-4747-A954-171398B20AB0}"/>
              </a:ext>
            </a:extLst>
          </p:cNvPr>
          <p:cNvSpPr>
            <a:spLocks noGrp="1"/>
          </p:cNvSpPr>
          <p:nvPr>
            <p:ph type="ftr" sz="quarter" idx="16"/>
          </p:nvPr>
        </p:nvSpPr>
        <p:spPr/>
        <p:txBody>
          <a:bodyPr/>
          <a:lstStyle/>
          <a:p>
            <a:endParaRPr lang="da-DK" dirty="0"/>
          </a:p>
        </p:txBody>
      </p:sp>
      <p:sp>
        <p:nvSpPr>
          <p:cNvPr id="2" name="Titel 1">
            <a:extLst>
              <a:ext uri="{FF2B5EF4-FFF2-40B4-BE49-F238E27FC236}">
                <a16:creationId xmlns:a16="http://schemas.microsoft.com/office/drawing/2014/main" id="{9F624831-9FA4-49D9-BDF6-7809B3447292}"/>
              </a:ext>
            </a:extLst>
          </p:cNvPr>
          <p:cNvSpPr>
            <a:spLocks noGrp="1"/>
          </p:cNvSpPr>
          <p:nvPr>
            <p:ph type="title"/>
          </p:nvPr>
        </p:nvSpPr>
        <p:spPr/>
        <p:txBody>
          <a:bodyPr/>
          <a:lstStyle/>
          <a:p>
            <a:r>
              <a:rPr lang="da-DK"/>
              <a:t>Klik for at redigere i master</a:t>
            </a:r>
            <a:endParaRPr lang="da-DK" dirty="0"/>
          </a:p>
        </p:txBody>
      </p:sp>
      <p:sp>
        <p:nvSpPr>
          <p:cNvPr id="6" name="Pladsholder til tekst 5">
            <a:extLst>
              <a:ext uri="{FF2B5EF4-FFF2-40B4-BE49-F238E27FC236}">
                <a16:creationId xmlns:a16="http://schemas.microsoft.com/office/drawing/2014/main" id="{D276073E-2FC9-4867-9569-E8EE509295CA}"/>
              </a:ext>
            </a:extLst>
          </p:cNvPr>
          <p:cNvSpPr>
            <a:spLocks noGrp="1"/>
          </p:cNvSpPr>
          <p:nvPr>
            <p:ph type="body" sz="quarter" idx="17"/>
          </p:nvPr>
        </p:nvSpPr>
        <p:spPr>
          <a:xfrm>
            <a:off x="8678863" y="2338388"/>
            <a:ext cx="2941637" cy="3386137"/>
          </a:xfrm>
          <a:prstGeom prst="rect">
            <a:avLst/>
          </a:prstGeom>
        </p:spPr>
        <p:txBody>
          <a:bodyPr lIns="0" tIns="0" rIns="0" bIns="0">
            <a:no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6016755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Grafer">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F2919E7-DC5F-4567-AA2E-5362156DB4D9}"/>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5" name="Footer Placeholder 4">
            <a:extLst>
              <a:ext uri="{FF2B5EF4-FFF2-40B4-BE49-F238E27FC236}">
                <a16:creationId xmlns:a16="http://schemas.microsoft.com/office/drawing/2014/main" id="{E1BA8599-1DCF-4DDF-8E2B-C5169AAEAFAA}"/>
              </a:ext>
            </a:extLst>
          </p:cNvPr>
          <p:cNvSpPr>
            <a:spLocks noGrp="1"/>
          </p:cNvSpPr>
          <p:nvPr>
            <p:ph type="ftr" sz="quarter" idx="17"/>
          </p:nvPr>
        </p:nvSpPr>
        <p:spPr/>
        <p:txBody>
          <a:bodyPr/>
          <a:lstStyle/>
          <a:p>
            <a:endParaRPr lang="da-DK" dirty="0"/>
          </a:p>
        </p:txBody>
      </p:sp>
      <p:sp>
        <p:nvSpPr>
          <p:cNvPr id="2" name="Titel 1">
            <a:extLst>
              <a:ext uri="{FF2B5EF4-FFF2-40B4-BE49-F238E27FC236}">
                <a16:creationId xmlns:a16="http://schemas.microsoft.com/office/drawing/2014/main" id="{B4AE0D18-444B-4D14-A64C-4CBC7749B795}"/>
              </a:ext>
            </a:extLst>
          </p:cNvPr>
          <p:cNvSpPr>
            <a:spLocks noGrp="1"/>
          </p:cNvSpPr>
          <p:nvPr>
            <p:ph type="title"/>
          </p:nvPr>
        </p:nvSpPr>
        <p:spPr/>
        <p:txBody>
          <a:bodyPr/>
          <a:lstStyle/>
          <a:p>
            <a:r>
              <a:rPr lang="da-DK"/>
              <a:t>Klik for at redigere i master</a:t>
            </a:r>
            <a:endParaRPr lang="da-DK" dirty="0"/>
          </a:p>
        </p:txBody>
      </p:sp>
      <p:sp>
        <p:nvSpPr>
          <p:cNvPr id="6" name="Pladsholder til indhold 5">
            <a:extLst>
              <a:ext uri="{FF2B5EF4-FFF2-40B4-BE49-F238E27FC236}">
                <a16:creationId xmlns:a16="http://schemas.microsoft.com/office/drawing/2014/main" id="{DB8C76DE-5C14-4A07-8D96-48E256FF6E7D}"/>
              </a:ext>
            </a:extLst>
          </p:cNvPr>
          <p:cNvSpPr>
            <a:spLocks noGrp="1"/>
          </p:cNvSpPr>
          <p:nvPr>
            <p:ph sz="quarter" idx="19"/>
          </p:nvPr>
        </p:nvSpPr>
        <p:spPr>
          <a:xfrm>
            <a:off x="574675" y="1765300"/>
            <a:ext cx="5427663" cy="3959225"/>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4" name="Pladsholder til indhold 5">
            <a:extLst>
              <a:ext uri="{FF2B5EF4-FFF2-40B4-BE49-F238E27FC236}">
                <a16:creationId xmlns:a16="http://schemas.microsoft.com/office/drawing/2014/main" id="{D77978D7-DC8B-4776-ACC4-4C492F9DF856}"/>
              </a:ext>
            </a:extLst>
          </p:cNvPr>
          <p:cNvSpPr>
            <a:spLocks noGrp="1"/>
          </p:cNvSpPr>
          <p:nvPr>
            <p:ph sz="quarter" idx="20"/>
          </p:nvPr>
        </p:nvSpPr>
        <p:spPr>
          <a:xfrm>
            <a:off x="6189662" y="1765299"/>
            <a:ext cx="5427663" cy="3959225"/>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0060294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igurer">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27DDE60-89E9-42E3-920E-EFD25F214498}"/>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3" name="Footer Placeholder 2">
            <a:extLst>
              <a:ext uri="{FF2B5EF4-FFF2-40B4-BE49-F238E27FC236}">
                <a16:creationId xmlns:a16="http://schemas.microsoft.com/office/drawing/2014/main" id="{D09C8ED3-C084-4FA5-A195-1BCC1B9B1190}"/>
              </a:ext>
            </a:extLst>
          </p:cNvPr>
          <p:cNvSpPr>
            <a:spLocks noGrp="1"/>
          </p:cNvSpPr>
          <p:nvPr>
            <p:ph type="ftr" sz="quarter" idx="13"/>
          </p:nvPr>
        </p:nvSpPr>
        <p:spPr/>
        <p:txBody>
          <a:bodyPr/>
          <a:lstStyle/>
          <a:p>
            <a:endParaRPr lang="da-DK" dirty="0"/>
          </a:p>
        </p:txBody>
      </p:sp>
      <p:sp>
        <p:nvSpPr>
          <p:cNvPr id="2" name="Titel 1">
            <a:extLst>
              <a:ext uri="{FF2B5EF4-FFF2-40B4-BE49-F238E27FC236}">
                <a16:creationId xmlns:a16="http://schemas.microsoft.com/office/drawing/2014/main" id="{A68B8B72-F3F5-4678-B7D0-DC8D903BE0A6}"/>
              </a:ext>
            </a:extLst>
          </p:cNvPr>
          <p:cNvSpPr>
            <a:spLocks noGrp="1"/>
          </p:cNvSpPr>
          <p:nvPr>
            <p:ph type="title"/>
          </p:nvPr>
        </p:nvSpPr>
        <p:spPr/>
        <p:txBody>
          <a:bodyPr/>
          <a:lstStyle/>
          <a:p>
            <a:r>
              <a:rPr lang="da-DK"/>
              <a:t>Klik for at redigere i master</a:t>
            </a:r>
            <a:endParaRPr lang="da-DK" dirty="0"/>
          </a:p>
        </p:txBody>
      </p:sp>
    </p:spTree>
    <p:extLst>
      <p:ext uri="{BB962C8B-B14F-4D97-AF65-F5344CB8AC3E}">
        <p14:creationId xmlns:p14="http://schemas.microsoft.com/office/powerpoint/2010/main" val="1558392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gurer 2">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27DDE60-89E9-42E3-920E-EFD25F214498}"/>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3" name="Footer Placeholder 2">
            <a:extLst>
              <a:ext uri="{FF2B5EF4-FFF2-40B4-BE49-F238E27FC236}">
                <a16:creationId xmlns:a16="http://schemas.microsoft.com/office/drawing/2014/main" id="{DE8FDA73-AF79-4B6D-A02E-5782071D644E}"/>
              </a:ext>
            </a:extLst>
          </p:cNvPr>
          <p:cNvSpPr>
            <a:spLocks noGrp="1"/>
          </p:cNvSpPr>
          <p:nvPr>
            <p:ph type="ftr" sz="quarter" idx="13"/>
          </p:nvPr>
        </p:nvSpPr>
        <p:spPr/>
        <p:txBody>
          <a:bodyPr/>
          <a:lstStyle/>
          <a:p>
            <a:endParaRPr lang="da-DK" dirty="0"/>
          </a:p>
        </p:txBody>
      </p:sp>
      <p:sp>
        <p:nvSpPr>
          <p:cNvPr id="2" name="Titel 1">
            <a:extLst>
              <a:ext uri="{FF2B5EF4-FFF2-40B4-BE49-F238E27FC236}">
                <a16:creationId xmlns:a16="http://schemas.microsoft.com/office/drawing/2014/main" id="{EC427B0B-26DE-4DB0-B1F1-422A2EB0909D}"/>
              </a:ext>
            </a:extLst>
          </p:cNvPr>
          <p:cNvSpPr>
            <a:spLocks noGrp="1"/>
          </p:cNvSpPr>
          <p:nvPr>
            <p:ph type="title"/>
          </p:nvPr>
        </p:nvSpPr>
        <p:spPr/>
        <p:txBody>
          <a:bodyPr/>
          <a:lstStyle/>
          <a:p>
            <a:r>
              <a:rPr lang="da-DK"/>
              <a:t>Klik for at redigere i master</a:t>
            </a:r>
            <a:endParaRPr lang="da-DK" dirty="0"/>
          </a:p>
        </p:txBody>
      </p:sp>
    </p:spTree>
    <p:extLst>
      <p:ext uri="{BB962C8B-B14F-4D97-AF65-F5344CB8AC3E}">
        <p14:creationId xmlns:p14="http://schemas.microsoft.com/office/powerpoint/2010/main" val="33007935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gurer 3">
    <p:bg>
      <p:bgPr>
        <a:solidFill>
          <a:schemeClr val="accent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C4C20C-EDB8-4E2D-B115-9273360BA242}"/>
              </a:ext>
            </a:extLst>
          </p:cNvPr>
          <p:cNvSpPr>
            <a:spLocks noGrp="1"/>
          </p:cNvSpPr>
          <p:nvPr>
            <p:ph type="sldNum" sz="quarter" idx="12"/>
          </p:nvPr>
        </p:nvSpPr>
        <p:spPr/>
        <p:txBody>
          <a:bodyPr/>
          <a:lstStyle/>
          <a:p>
            <a:fld id="{772C5C2D-F0BD-4C7D-93AF-AD1D60327F2E}" type="slidenum">
              <a:rPr lang="da-DK" smtClean="0"/>
              <a:pPr/>
              <a:t>‹nr.›</a:t>
            </a:fld>
            <a:endParaRPr lang="da-DK" dirty="0"/>
          </a:p>
        </p:txBody>
      </p:sp>
      <p:sp>
        <p:nvSpPr>
          <p:cNvPr id="6" name="Footer Placeholder 5">
            <a:extLst>
              <a:ext uri="{FF2B5EF4-FFF2-40B4-BE49-F238E27FC236}">
                <a16:creationId xmlns:a16="http://schemas.microsoft.com/office/drawing/2014/main" id="{4524D906-9223-4846-B13E-77078702123B}"/>
              </a:ext>
            </a:extLst>
          </p:cNvPr>
          <p:cNvSpPr>
            <a:spLocks noGrp="1"/>
          </p:cNvSpPr>
          <p:nvPr>
            <p:ph type="ftr" sz="quarter" idx="13"/>
          </p:nvPr>
        </p:nvSpPr>
        <p:spPr/>
        <p:txBody>
          <a:bodyPr/>
          <a:lstStyle/>
          <a:p>
            <a:endParaRPr lang="da-DK" dirty="0"/>
          </a:p>
        </p:txBody>
      </p:sp>
      <p:sp>
        <p:nvSpPr>
          <p:cNvPr id="3" name="Titel 2">
            <a:extLst>
              <a:ext uri="{FF2B5EF4-FFF2-40B4-BE49-F238E27FC236}">
                <a16:creationId xmlns:a16="http://schemas.microsoft.com/office/drawing/2014/main" id="{76FBC24E-4FE4-4AD4-B253-15D30C878945}"/>
              </a:ext>
            </a:extLst>
          </p:cNvPr>
          <p:cNvSpPr>
            <a:spLocks noGrp="1"/>
          </p:cNvSpPr>
          <p:nvPr>
            <p:ph type="title"/>
          </p:nvPr>
        </p:nvSpPr>
        <p:spPr/>
        <p:txBody>
          <a:bodyPr/>
          <a:lstStyle/>
          <a:p>
            <a:r>
              <a:rPr lang="da-DK"/>
              <a:t>Klik for at redigere i master</a:t>
            </a:r>
            <a:endParaRPr lang="da-DK" dirty="0"/>
          </a:p>
        </p:txBody>
      </p:sp>
    </p:spTree>
    <p:extLst>
      <p:ext uri="{BB962C8B-B14F-4D97-AF65-F5344CB8AC3E}">
        <p14:creationId xmlns:p14="http://schemas.microsoft.com/office/powerpoint/2010/main" val="1439124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lut 1">
    <p:bg>
      <p:bgPr>
        <a:solidFill>
          <a:schemeClr val="accent1"/>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23ACFB5-8E04-49AF-A4AB-A271D7FBC307}"/>
              </a:ext>
            </a:extLst>
          </p:cNvPr>
          <p:cNvSpPr>
            <a:spLocks noGrp="1"/>
          </p:cNvSpPr>
          <p:nvPr>
            <p:ph type="subTitle" idx="1" hasCustomPrompt="1"/>
          </p:nvPr>
        </p:nvSpPr>
        <p:spPr>
          <a:xfrm>
            <a:off x="2028000" y="3969060"/>
            <a:ext cx="8136000" cy="1755465"/>
          </a:xfrm>
          <a:prstGeom prst="rect">
            <a:avLst/>
          </a:prstGeom>
        </p:spPr>
        <p:txBody>
          <a:bodyPr tIns="0"/>
          <a:lstStyle>
            <a:lvl1pPr marL="0" indent="0" algn="ctr">
              <a:lnSpc>
                <a:spcPct val="100000"/>
              </a:lnSpc>
              <a:spcBef>
                <a:spcPts val="0"/>
              </a:spcBef>
              <a:spcAft>
                <a:spcPts val="0"/>
              </a:spcAft>
              <a:buNone/>
              <a:defRPr sz="2500">
                <a:solidFill>
                  <a:srgbClr val="2A2A2A"/>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sik.dk</a:t>
            </a:r>
          </a:p>
        </p:txBody>
      </p:sp>
      <p:sp>
        <p:nvSpPr>
          <p:cNvPr id="5" name="Title 1">
            <a:extLst>
              <a:ext uri="{FF2B5EF4-FFF2-40B4-BE49-F238E27FC236}">
                <a16:creationId xmlns:a16="http://schemas.microsoft.com/office/drawing/2014/main" id="{104F243A-6C1C-4434-925E-CD8BC5D63156}"/>
              </a:ext>
            </a:extLst>
          </p:cNvPr>
          <p:cNvSpPr>
            <a:spLocks noGrp="1"/>
          </p:cNvSpPr>
          <p:nvPr>
            <p:ph type="ctrTitle" hasCustomPrompt="1"/>
          </p:nvPr>
        </p:nvSpPr>
        <p:spPr>
          <a:xfrm>
            <a:off x="2028000" y="1556792"/>
            <a:ext cx="8136000" cy="2061381"/>
          </a:xfrm>
        </p:spPr>
        <p:txBody>
          <a:bodyPr anchor="b"/>
          <a:lstStyle>
            <a:lvl1pPr algn="ctr">
              <a:lnSpc>
                <a:spcPct val="90000"/>
              </a:lnSpc>
              <a:spcBef>
                <a:spcPts val="0"/>
              </a:spcBef>
              <a:defRPr sz="5000">
                <a:solidFill>
                  <a:srgbClr val="2A2A2A"/>
                </a:solidFill>
              </a:defRPr>
            </a:lvl1pPr>
          </a:lstStyle>
          <a:p>
            <a:r>
              <a:rPr lang="da-DK" dirty="0"/>
              <a:t>Tak for i dag</a:t>
            </a:r>
          </a:p>
        </p:txBody>
      </p:sp>
      <p:pic>
        <p:nvPicPr>
          <p:cNvPr id="6" name="Graphic 13">
            <a:extLst>
              <a:ext uri="{FF2B5EF4-FFF2-40B4-BE49-F238E27FC236}">
                <a16:creationId xmlns:a16="http://schemas.microsoft.com/office/drawing/2014/main" id="{E68406C8-F60A-4434-BDC1-6BB9DB8562B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58000" y="288000"/>
            <a:ext cx="1476000" cy="442800"/>
          </a:xfrm>
          <a:prstGeom prst="rect">
            <a:avLst/>
          </a:prstGeom>
        </p:spPr>
      </p:pic>
    </p:spTree>
    <p:extLst>
      <p:ext uri="{BB962C8B-B14F-4D97-AF65-F5344CB8AC3E}">
        <p14:creationId xmlns:p14="http://schemas.microsoft.com/office/powerpoint/2010/main" val="21910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lut 2">
    <p:bg>
      <p:bgPr>
        <a:solidFill>
          <a:schemeClr val="accent3"/>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29FEA839-3D93-4984-B2E0-DBF50155055C}"/>
              </a:ext>
            </a:extLst>
          </p:cNvPr>
          <p:cNvSpPr>
            <a:spLocks noGrp="1"/>
          </p:cNvSpPr>
          <p:nvPr>
            <p:ph type="subTitle" idx="1" hasCustomPrompt="1"/>
          </p:nvPr>
        </p:nvSpPr>
        <p:spPr>
          <a:xfrm>
            <a:off x="2028000" y="3969060"/>
            <a:ext cx="8136000" cy="1755465"/>
          </a:xfrm>
          <a:prstGeom prst="rect">
            <a:avLst/>
          </a:prstGeom>
        </p:spPr>
        <p:txBody>
          <a:bodyPr tIns="0"/>
          <a:lstStyle>
            <a:lvl1pPr marL="0" indent="0" algn="ctr">
              <a:lnSpc>
                <a:spcPct val="100000"/>
              </a:lnSpc>
              <a:spcBef>
                <a:spcPts val="0"/>
              </a:spcBef>
              <a:spcAft>
                <a:spcPts val="0"/>
              </a:spcAft>
              <a:buNone/>
              <a:defRPr sz="2500">
                <a:solidFill>
                  <a:srgbClr val="2A2A2A"/>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ctr" defTabSz="914400" rtl="0" eaLnBrk="1" fontAlgn="auto" latinLnBrk="0" hangingPunct="1">
              <a:lnSpc>
                <a:spcPct val="100000"/>
              </a:lnSpc>
              <a:spcBef>
                <a:spcPts val="0"/>
              </a:spcBef>
              <a:spcAft>
                <a:spcPts val="0"/>
              </a:spcAft>
              <a:buClrTx/>
              <a:buSzTx/>
              <a:buFont typeface="Franklin Gothic Heavy" panose="020B0903020102020204" pitchFamily="34" charset="0"/>
              <a:buNone/>
              <a:tabLst/>
              <a:defRPr/>
            </a:pPr>
            <a:r>
              <a:rPr lang="da-DK" dirty="0"/>
              <a:t>sik.dk</a:t>
            </a:r>
          </a:p>
        </p:txBody>
      </p:sp>
      <p:sp>
        <p:nvSpPr>
          <p:cNvPr id="5" name="Title 1">
            <a:extLst>
              <a:ext uri="{FF2B5EF4-FFF2-40B4-BE49-F238E27FC236}">
                <a16:creationId xmlns:a16="http://schemas.microsoft.com/office/drawing/2014/main" id="{AD84FFF7-9FF8-47D2-8650-1A8E230AAF72}"/>
              </a:ext>
            </a:extLst>
          </p:cNvPr>
          <p:cNvSpPr>
            <a:spLocks noGrp="1"/>
          </p:cNvSpPr>
          <p:nvPr>
            <p:ph type="ctrTitle" hasCustomPrompt="1"/>
          </p:nvPr>
        </p:nvSpPr>
        <p:spPr>
          <a:xfrm>
            <a:off x="2028000" y="1556792"/>
            <a:ext cx="8136000" cy="2061381"/>
          </a:xfrm>
        </p:spPr>
        <p:txBody>
          <a:bodyPr anchor="b"/>
          <a:lstStyle>
            <a:lvl1pPr algn="ctr">
              <a:lnSpc>
                <a:spcPct val="90000"/>
              </a:lnSpc>
              <a:spcBef>
                <a:spcPts val="0"/>
              </a:spcBef>
              <a:defRPr sz="5000">
                <a:solidFill>
                  <a:srgbClr val="2A2A2A"/>
                </a:solidFill>
              </a:defRPr>
            </a:lvl1pPr>
          </a:lstStyle>
          <a:p>
            <a:r>
              <a:rPr lang="da-DK" dirty="0"/>
              <a:t>Tak for i dag</a:t>
            </a:r>
          </a:p>
        </p:txBody>
      </p:sp>
      <p:pic>
        <p:nvPicPr>
          <p:cNvPr id="6" name="Graphic 13">
            <a:extLst>
              <a:ext uri="{FF2B5EF4-FFF2-40B4-BE49-F238E27FC236}">
                <a16:creationId xmlns:a16="http://schemas.microsoft.com/office/drawing/2014/main" id="{0FFA8467-1C1F-4CA1-AE72-0C8F9D82C769}"/>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58000" y="288000"/>
            <a:ext cx="1476000" cy="442800"/>
          </a:xfrm>
          <a:prstGeom prst="rect">
            <a:avLst/>
          </a:prstGeom>
        </p:spPr>
      </p:pic>
    </p:spTree>
    <p:extLst>
      <p:ext uri="{BB962C8B-B14F-4D97-AF65-F5344CB8AC3E}">
        <p14:creationId xmlns:p14="http://schemas.microsoft.com/office/powerpoint/2010/main" val="200731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Slide med billede">
    <p:spTree>
      <p:nvGrpSpPr>
        <p:cNvPr id="1" name=""/>
        <p:cNvGrpSpPr/>
        <p:nvPr/>
      </p:nvGrpSpPr>
      <p:grpSpPr>
        <a:xfrm>
          <a:off x="0" y="0"/>
          <a:ext cx="0" cy="0"/>
          <a:chOff x="0" y="0"/>
          <a:chExt cx="0" cy="0"/>
        </a:xfrm>
      </p:grpSpPr>
      <p:sp>
        <p:nvSpPr>
          <p:cNvPr id="27" name="Text Placeholder 14">
            <a:extLst>
              <a:ext uri="{FF2B5EF4-FFF2-40B4-BE49-F238E27FC236}">
                <a16:creationId xmlns:a16="http://schemas.microsoft.com/office/drawing/2014/main" id="{62FA852F-2312-4FB4-ACB1-09A35E8F6C52}"/>
              </a:ext>
            </a:extLst>
          </p:cNvPr>
          <p:cNvSpPr>
            <a:spLocks noGrp="1"/>
          </p:cNvSpPr>
          <p:nvPr>
            <p:ph type="body" sz="quarter" idx="15"/>
          </p:nvPr>
        </p:nvSpPr>
        <p:spPr>
          <a:xfrm>
            <a:off x="0" y="0"/>
            <a:ext cx="12192000" cy="6858000"/>
          </a:xfrm>
          <a:blipFill>
            <a:blip r:embed="rId2"/>
            <a:stretch>
              <a:fillRect/>
            </a:stretch>
          </a:blipFill>
        </p:spPr>
        <p:txBody>
          <a:bodyPr bIns="6912000"/>
          <a:lstStyle>
            <a:lvl1pPr marL="0" indent="0">
              <a:buNone/>
              <a:defRPr sz="100">
                <a:solidFill>
                  <a:schemeClr val="bg1">
                    <a:lumMod val="95000"/>
                  </a:schemeClr>
                </a:solidFill>
              </a:defRPr>
            </a:lvl1pPr>
          </a:lstStyle>
          <a:p>
            <a:pPr lvl="0"/>
            <a:r>
              <a:rPr lang="da-DK"/>
              <a:t>Rediger typografien i masterens</a:t>
            </a:r>
          </a:p>
        </p:txBody>
      </p:sp>
      <p:sp>
        <p:nvSpPr>
          <p:cNvPr id="15" name="Picture Placeholder 14">
            <a:extLst>
              <a:ext uri="{FF2B5EF4-FFF2-40B4-BE49-F238E27FC236}">
                <a16:creationId xmlns:a16="http://schemas.microsoft.com/office/drawing/2014/main" id="{94083101-C105-4BB0-B513-C0B4BAE969AD}"/>
              </a:ext>
            </a:extLst>
          </p:cNvPr>
          <p:cNvSpPr>
            <a:spLocks noGrp="1"/>
          </p:cNvSpPr>
          <p:nvPr>
            <p:ph type="pic" sz="quarter" idx="13"/>
          </p:nvPr>
        </p:nvSpPr>
        <p:spPr>
          <a:xfrm>
            <a:off x="0" y="0"/>
            <a:ext cx="12204000" cy="6858000"/>
          </a:xfrm>
          <a:solidFill>
            <a:schemeClr val="bg1">
              <a:lumMod val="95000"/>
            </a:schemeClr>
          </a:solidFill>
        </p:spPr>
        <p:txBody>
          <a:bodyPr/>
          <a:lstStyle>
            <a:lvl1pPr marL="0" indent="0" algn="ctr">
              <a:buNone/>
              <a:defRPr/>
            </a:lvl1pPr>
          </a:lstStyle>
          <a:p>
            <a:r>
              <a:rPr lang="da-DK"/>
              <a:t>Klik på ikonet for at tilføje et billede</a:t>
            </a:r>
            <a:endParaRPr lang="da-DK" dirty="0"/>
          </a:p>
        </p:txBody>
      </p:sp>
      <p:sp>
        <p:nvSpPr>
          <p:cNvPr id="12" name="Subtitle 2">
            <a:extLst>
              <a:ext uri="{FF2B5EF4-FFF2-40B4-BE49-F238E27FC236}">
                <a16:creationId xmlns:a16="http://schemas.microsoft.com/office/drawing/2014/main" id="{C53C2FE9-DBAD-40B1-B391-2483955DB359}"/>
              </a:ext>
            </a:extLst>
          </p:cNvPr>
          <p:cNvSpPr>
            <a:spLocks noGrp="1"/>
          </p:cNvSpPr>
          <p:nvPr>
            <p:ph type="subTitle" idx="1" hasCustomPrompt="1"/>
          </p:nvPr>
        </p:nvSpPr>
        <p:spPr>
          <a:xfrm>
            <a:off x="2028000" y="3653368"/>
            <a:ext cx="8136000" cy="1719039"/>
          </a:xfrm>
        </p:spPr>
        <p:txBody>
          <a:bodyPr tIns="0"/>
          <a:lstStyle>
            <a:lvl1pPr marL="0" indent="0" algn="ctr">
              <a:lnSpc>
                <a:spcPct val="100000"/>
              </a:lnSpc>
              <a:spcBef>
                <a:spcPts val="0"/>
              </a:spcBef>
              <a:spcAft>
                <a:spcPts val="0"/>
              </a:spcAft>
              <a:buNone/>
              <a:defRPr sz="2500">
                <a:solidFill>
                  <a:schemeClr val="bg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Brug ikonet i midten til at vælge et billede, placer herefter billedet bagerst, ved at højreklikke på billedet og vælge ”Placer bagerst”</a:t>
            </a:r>
          </a:p>
        </p:txBody>
      </p:sp>
      <p:sp>
        <p:nvSpPr>
          <p:cNvPr id="14" name="Title 1">
            <a:extLst>
              <a:ext uri="{FF2B5EF4-FFF2-40B4-BE49-F238E27FC236}">
                <a16:creationId xmlns:a16="http://schemas.microsoft.com/office/drawing/2014/main" id="{788E8F0C-D13F-41A0-80BE-903D137FB9B2}"/>
              </a:ext>
            </a:extLst>
          </p:cNvPr>
          <p:cNvSpPr>
            <a:spLocks noGrp="1"/>
          </p:cNvSpPr>
          <p:nvPr>
            <p:ph type="ctrTitle"/>
          </p:nvPr>
        </p:nvSpPr>
        <p:spPr>
          <a:xfrm>
            <a:off x="2028000" y="1268760"/>
            <a:ext cx="8136000" cy="1935873"/>
          </a:xfrm>
        </p:spPr>
        <p:txBody>
          <a:bodyPr anchor="b"/>
          <a:lstStyle>
            <a:lvl1pPr algn="ctr">
              <a:lnSpc>
                <a:spcPct val="90000"/>
              </a:lnSpc>
              <a:spcBef>
                <a:spcPts val="0"/>
              </a:spcBef>
              <a:defRPr sz="5000">
                <a:solidFill>
                  <a:schemeClr val="bg1"/>
                </a:solidFill>
              </a:defRPr>
            </a:lvl1pPr>
          </a:lstStyle>
          <a:p>
            <a:r>
              <a:rPr lang="da-DK"/>
              <a:t>Klik for at redigere i master</a:t>
            </a:r>
            <a:endParaRPr lang="da-DK" dirty="0"/>
          </a:p>
        </p:txBody>
      </p:sp>
      <p:sp>
        <p:nvSpPr>
          <p:cNvPr id="11" name="Text Placeholder 10">
            <a:extLst>
              <a:ext uri="{FF2B5EF4-FFF2-40B4-BE49-F238E27FC236}">
                <a16:creationId xmlns:a16="http://schemas.microsoft.com/office/drawing/2014/main" id="{3E790F87-E562-4BDB-B9E0-7844411A4610}"/>
              </a:ext>
            </a:extLst>
          </p:cNvPr>
          <p:cNvSpPr>
            <a:spLocks noGrp="1"/>
          </p:cNvSpPr>
          <p:nvPr>
            <p:ph type="body" sz="quarter" idx="11" hasCustomPrompt="1"/>
          </p:nvPr>
        </p:nvSpPr>
        <p:spPr>
          <a:xfrm>
            <a:off x="9300356" y="6458400"/>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b="0" dirty="0">
                <a:solidFill>
                  <a:schemeClr val="bg1"/>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 typeface="Franklin Gothic Heavy" panose="020B0903020102020204" pitchFamily="34" charset="0"/>
              <a:buNone/>
              <a:tabLst/>
              <a:defRPr/>
            </a:pPr>
            <a:r>
              <a:rPr lang="da-DK" noProof="1"/>
              <a:t>Navn Navnesen </a:t>
            </a:r>
          </a:p>
        </p:txBody>
      </p:sp>
      <p:sp>
        <p:nvSpPr>
          <p:cNvPr id="19" name="Text Placeholder 10">
            <a:extLst>
              <a:ext uri="{FF2B5EF4-FFF2-40B4-BE49-F238E27FC236}">
                <a16:creationId xmlns:a16="http://schemas.microsoft.com/office/drawing/2014/main" id="{4F074463-7F2E-4FBD-A5DD-C5351145CA3D}"/>
              </a:ext>
            </a:extLst>
          </p:cNvPr>
          <p:cNvSpPr>
            <a:spLocks noGrp="1"/>
          </p:cNvSpPr>
          <p:nvPr>
            <p:ph type="body" sz="quarter" idx="16" hasCustomPrompt="1"/>
          </p:nvPr>
        </p:nvSpPr>
        <p:spPr>
          <a:xfrm>
            <a:off x="9300356" y="6314936"/>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dirty="0">
                <a:solidFill>
                  <a:schemeClr val="bg1"/>
                </a:solidFill>
              </a:defRPr>
            </a:lvl1pPr>
          </a:lstStyle>
          <a:p>
            <a:pPr marL="0" lvl="0"/>
            <a:r>
              <a:rPr lang="da-DK" noProof="1"/>
              <a:t>Titel </a:t>
            </a:r>
          </a:p>
        </p:txBody>
      </p:sp>
      <p:sp>
        <p:nvSpPr>
          <p:cNvPr id="16" name="Text Placeholder 12">
            <a:extLst>
              <a:ext uri="{FF2B5EF4-FFF2-40B4-BE49-F238E27FC236}">
                <a16:creationId xmlns:a16="http://schemas.microsoft.com/office/drawing/2014/main" id="{49A60EEC-6F9D-470A-A9B5-8BD673D8F2E2}"/>
              </a:ext>
            </a:extLst>
          </p:cNvPr>
          <p:cNvSpPr>
            <a:spLocks noGrp="1"/>
          </p:cNvSpPr>
          <p:nvPr>
            <p:ph type="body" sz="quarter" idx="12"/>
          </p:nvPr>
        </p:nvSpPr>
        <p:spPr>
          <a:xfrm>
            <a:off x="5358000" y="288000"/>
            <a:ext cx="1476000" cy="442800"/>
          </a:xfrm>
          <a: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bIns="1116000"/>
          <a:lstStyle>
            <a:lvl1pPr marL="0" indent="0" algn="ctr">
              <a:buNone/>
              <a:defRPr sz="100">
                <a:solidFill>
                  <a:schemeClr val="bg2"/>
                </a:solidFill>
              </a:defRPr>
            </a:lvl1pPr>
          </a:lstStyle>
          <a:p>
            <a:pPr lvl="0"/>
            <a:r>
              <a:rPr lang="da-DK"/>
              <a:t>Rediger typografien i masterens</a:t>
            </a:r>
          </a:p>
        </p:txBody>
      </p:sp>
      <p:sp>
        <p:nvSpPr>
          <p:cNvPr id="2" name="Pladsholder til dato 1">
            <a:extLst>
              <a:ext uri="{FF2B5EF4-FFF2-40B4-BE49-F238E27FC236}">
                <a16:creationId xmlns:a16="http://schemas.microsoft.com/office/drawing/2014/main" id="{C32EF3F0-2EEE-4C59-BD21-7E122CC59D76}"/>
              </a:ext>
            </a:extLst>
          </p:cNvPr>
          <p:cNvSpPr>
            <a:spLocks noGrp="1"/>
          </p:cNvSpPr>
          <p:nvPr>
            <p:ph type="dt" sz="half" idx="17"/>
          </p:nvPr>
        </p:nvSpPr>
        <p:spPr/>
        <p:txBody>
          <a:bodyPr/>
          <a:lstStyle>
            <a:lvl1pPr>
              <a:defRPr>
                <a:solidFill>
                  <a:schemeClr val="bg1"/>
                </a:solidFill>
              </a:defRPr>
            </a:lvl1pPr>
          </a:lstStyle>
          <a:p>
            <a:r>
              <a:rPr lang="da-DK"/>
              <a:t>XX.XX.XXXX</a:t>
            </a:r>
            <a:endParaRPr lang="da-DK" dirty="0"/>
          </a:p>
        </p:txBody>
      </p:sp>
    </p:spTree>
    <p:extLst>
      <p:ext uri="{BB962C8B-B14F-4D97-AF65-F5344CB8AC3E}">
        <p14:creationId xmlns:p14="http://schemas.microsoft.com/office/powerpoint/2010/main" val="1258791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Slide med billede positiv tekst">
    <p:spTree>
      <p:nvGrpSpPr>
        <p:cNvPr id="1" name=""/>
        <p:cNvGrpSpPr/>
        <p:nvPr/>
      </p:nvGrpSpPr>
      <p:grpSpPr>
        <a:xfrm>
          <a:off x="0" y="0"/>
          <a:ext cx="0" cy="0"/>
          <a:chOff x="0" y="0"/>
          <a:chExt cx="0" cy="0"/>
        </a:xfrm>
      </p:grpSpPr>
      <p:sp>
        <p:nvSpPr>
          <p:cNvPr id="27" name="Text Placeholder 14">
            <a:extLst>
              <a:ext uri="{FF2B5EF4-FFF2-40B4-BE49-F238E27FC236}">
                <a16:creationId xmlns:a16="http://schemas.microsoft.com/office/drawing/2014/main" id="{62FA852F-2312-4FB4-ACB1-09A35E8F6C52}"/>
              </a:ext>
            </a:extLst>
          </p:cNvPr>
          <p:cNvSpPr>
            <a:spLocks noGrp="1"/>
          </p:cNvSpPr>
          <p:nvPr>
            <p:ph type="body" sz="quarter" idx="15"/>
          </p:nvPr>
        </p:nvSpPr>
        <p:spPr>
          <a:xfrm>
            <a:off x="0" y="0"/>
            <a:ext cx="12192000" cy="6858000"/>
          </a:xfrm>
          <a:blipFill>
            <a:blip r:embed="rId2"/>
            <a:stretch>
              <a:fillRect/>
            </a:stretch>
          </a:blipFill>
        </p:spPr>
        <p:txBody>
          <a:bodyPr bIns="6912000"/>
          <a:lstStyle>
            <a:lvl1pPr marL="0" indent="0">
              <a:buNone/>
              <a:defRPr sz="100">
                <a:solidFill>
                  <a:schemeClr val="bg1">
                    <a:lumMod val="95000"/>
                  </a:schemeClr>
                </a:solidFill>
              </a:defRPr>
            </a:lvl1pPr>
          </a:lstStyle>
          <a:p>
            <a:pPr lvl="0"/>
            <a:r>
              <a:rPr lang="da-DK"/>
              <a:t>Rediger typografien i masterens</a:t>
            </a:r>
          </a:p>
        </p:txBody>
      </p:sp>
      <p:sp>
        <p:nvSpPr>
          <p:cNvPr id="15" name="Picture Placeholder 14">
            <a:extLst>
              <a:ext uri="{FF2B5EF4-FFF2-40B4-BE49-F238E27FC236}">
                <a16:creationId xmlns:a16="http://schemas.microsoft.com/office/drawing/2014/main" id="{94083101-C105-4BB0-B513-C0B4BAE969AD}"/>
              </a:ext>
            </a:extLst>
          </p:cNvPr>
          <p:cNvSpPr>
            <a:spLocks noGrp="1"/>
          </p:cNvSpPr>
          <p:nvPr>
            <p:ph type="pic" sz="quarter" idx="13"/>
          </p:nvPr>
        </p:nvSpPr>
        <p:spPr>
          <a:xfrm>
            <a:off x="0" y="0"/>
            <a:ext cx="12204000" cy="6858000"/>
          </a:xfrm>
          <a:solidFill>
            <a:schemeClr val="bg1">
              <a:lumMod val="95000"/>
            </a:schemeClr>
          </a:solidFill>
        </p:spPr>
        <p:txBody>
          <a:bodyPr/>
          <a:lstStyle>
            <a:lvl1pPr marL="0" indent="0" algn="ctr">
              <a:buNone/>
              <a:defRPr>
                <a:solidFill>
                  <a:schemeClr val="tx1"/>
                </a:solidFill>
              </a:defRPr>
            </a:lvl1pPr>
          </a:lstStyle>
          <a:p>
            <a:r>
              <a:rPr lang="da-DK"/>
              <a:t>Klik på ikonet for at tilføje et billede</a:t>
            </a:r>
            <a:endParaRPr lang="da-DK" dirty="0"/>
          </a:p>
        </p:txBody>
      </p:sp>
      <p:sp>
        <p:nvSpPr>
          <p:cNvPr id="12" name="Subtitle 2">
            <a:extLst>
              <a:ext uri="{FF2B5EF4-FFF2-40B4-BE49-F238E27FC236}">
                <a16:creationId xmlns:a16="http://schemas.microsoft.com/office/drawing/2014/main" id="{C53C2FE9-DBAD-40B1-B391-2483955DB359}"/>
              </a:ext>
            </a:extLst>
          </p:cNvPr>
          <p:cNvSpPr>
            <a:spLocks noGrp="1"/>
          </p:cNvSpPr>
          <p:nvPr>
            <p:ph type="subTitle" idx="1" hasCustomPrompt="1"/>
          </p:nvPr>
        </p:nvSpPr>
        <p:spPr>
          <a:xfrm>
            <a:off x="2028000" y="3653368"/>
            <a:ext cx="8136000" cy="1719039"/>
          </a:xfrm>
        </p:spPr>
        <p:txBody>
          <a:bodyPr tIns="0"/>
          <a:lstStyle>
            <a:lvl1pPr marL="0" indent="0" algn="ctr">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Brug ikonet i midten til at vælge et billede, placer herefter billedet bagerst, ved at højreklikke på billedet og vælge ”Placer bagerst”</a:t>
            </a:r>
          </a:p>
        </p:txBody>
      </p:sp>
      <p:sp>
        <p:nvSpPr>
          <p:cNvPr id="14" name="Title 1">
            <a:extLst>
              <a:ext uri="{FF2B5EF4-FFF2-40B4-BE49-F238E27FC236}">
                <a16:creationId xmlns:a16="http://schemas.microsoft.com/office/drawing/2014/main" id="{788E8F0C-D13F-41A0-80BE-903D137FB9B2}"/>
              </a:ext>
            </a:extLst>
          </p:cNvPr>
          <p:cNvSpPr>
            <a:spLocks noGrp="1"/>
          </p:cNvSpPr>
          <p:nvPr>
            <p:ph type="ctrTitle"/>
          </p:nvPr>
        </p:nvSpPr>
        <p:spPr>
          <a:xfrm>
            <a:off x="2028000" y="1268760"/>
            <a:ext cx="8136000" cy="1935873"/>
          </a:xfrm>
        </p:spPr>
        <p:txBody>
          <a:bodyPr anchor="b"/>
          <a:lstStyle>
            <a:lvl1pPr algn="ctr">
              <a:lnSpc>
                <a:spcPct val="90000"/>
              </a:lnSpc>
              <a:spcBef>
                <a:spcPts val="0"/>
              </a:spcBef>
              <a:defRPr sz="5000">
                <a:solidFill>
                  <a:schemeClr val="tx1"/>
                </a:solidFill>
              </a:defRPr>
            </a:lvl1pPr>
          </a:lstStyle>
          <a:p>
            <a:r>
              <a:rPr lang="da-DK"/>
              <a:t>Klik for at redigere i master</a:t>
            </a:r>
            <a:endParaRPr lang="da-DK" dirty="0"/>
          </a:p>
        </p:txBody>
      </p:sp>
      <p:sp>
        <p:nvSpPr>
          <p:cNvPr id="11" name="Text Placeholder 10">
            <a:extLst>
              <a:ext uri="{FF2B5EF4-FFF2-40B4-BE49-F238E27FC236}">
                <a16:creationId xmlns:a16="http://schemas.microsoft.com/office/drawing/2014/main" id="{3E790F87-E562-4BDB-B9E0-7844411A4610}"/>
              </a:ext>
            </a:extLst>
          </p:cNvPr>
          <p:cNvSpPr>
            <a:spLocks noGrp="1"/>
          </p:cNvSpPr>
          <p:nvPr>
            <p:ph type="body" sz="quarter" idx="11" hasCustomPrompt="1"/>
          </p:nvPr>
        </p:nvSpPr>
        <p:spPr>
          <a:xfrm>
            <a:off x="9300356" y="6458400"/>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b="0" dirty="0">
                <a:solidFill>
                  <a:schemeClr val="tx1"/>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 typeface="Franklin Gothic Heavy" panose="020B0903020102020204" pitchFamily="34" charset="0"/>
              <a:buNone/>
              <a:tabLst/>
              <a:defRPr/>
            </a:pPr>
            <a:r>
              <a:rPr lang="da-DK" noProof="1"/>
              <a:t>Navn Navnesen </a:t>
            </a:r>
          </a:p>
        </p:txBody>
      </p:sp>
      <p:sp>
        <p:nvSpPr>
          <p:cNvPr id="19" name="Text Placeholder 10">
            <a:extLst>
              <a:ext uri="{FF2B5EF4-FFF2-40B4-BE49-F238E27FC236}">
                <a16:creationId xmlns:a16="http://schemas.microsoft.com/office/drawing/2014/main" id="{4F074463-7F2E-4FBD-A5DD-C5351145CA3D}"/>
              </a:ext>
            </a:extLst>
          </p:cNvPr>
          <p:cNvSpPr>
            <a:spLocks noGrp="1"/>
          </p:cNvSpPr>
          <p:nvPr>
            <p:ph type="body" sz="quarter" idx="16" hasCustomPrompt="1"/>
          </p:nvPr>
        </p:nvSpPr>
        <p:spPr>
          <a:xfrm>
            <a:off x="9300356" y="6314936"/>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dirty="0">
                <a:solidFill>
                  <a:schemeClr val="tx1"/>
                </a:solidFill>
              </a:defRPr>
            </a:lvl1pPr>
          </a:lstStyle>
          <a:p>
            <a:pPr marL="0" lvl="0"/>
            <a:r>
              <a:rPr lang="da-DK" noProof="1"/>
              <a:t>Titel </a:t>
            </a:r>
          </a:p>
        </p:txBody>
      </p:sp>
      <p:sp>
        <p:nvSpPr>
          <p:cNvPr id="16" name="Text Placeholder 12">
            <a:extLst>
              <a:ext uri="{FF2B5EF4-FFF2-40B4-BE49-F238E27FC236}">
                <a16:creationId xmlns:a16="http://schemas.microsoft.com/office/drawing/2014/main" id="{49A60EEC-6F9D-470A-A9B5-8BD673D8F2E2}"/>
              </a:ext>
            </a:extLst>
          </p:cNvPr>
          <p:cNvSpPr>
            <a:spLocks noGrp="1"/>
          </p:cNvSpPr>
          <p:nvPr>
            <p:ph type="body" sz="quarter" idx="12"/>
          </p:nvPr>
        </p:nvSpPr>
        <p:spPr>
          <a:xfrm>
            <a:off x="5358000" y="288000"/>
            <a:ext cx="1476000" cy="442800"/>
          </a:xfrm>
          <a:blipFill>
            <a:blip r:embed="rId3">
              <a:extLst>
                <a:ext uri="{96DAC541-7B7A-43D3-8B79-37D633B846F1}">
                  <asvg:svgBlip xmlns:asvg="http://schemas.microsoft.com/office/drawing/2016/SVG/main" r:embed="rId4"/>
                </a:ext>
              </a:extLst>
            </a:blip>
            <a:stretch>
              <a:fillRect/>
            </a:stretch>
          </a:blipFill>
        </p:spPr>
        <p:txBody>
          <a:bodyPr bIns="1044000"/>
          <a:lstStyle>
            <a:lvl1pPr marL="0" indent="0" algn="ctr">
              <a:buNone/>
              <a:defRPr sz="100">
                <a:solidFill>
                  <a:schemeClr val="bg1">
                    <a:lumMod val="95000"/>
                  </a:schemeClr>
                </a:solidFill>
              </a:defRPr>
            </a:lvl1pPr>
          </a:lstStyle>
          <a:p>
            <a:pPr lvl="0"/>
            <a:r>
              <a:rPr lang="da-DK"/>
              <a:t>Rediger typografien i masterens</a:t>
            </a:r>
          </a:p>
        </p:txBody>
      </p:sp>
      <p:sp>
        <p:nvSpPr>
          <p:cNvPr id="2" name="Pladsholder til dato 1">
            <a:extLst>
              <a:ext uri="{FF2B5EF4-FFF2-40B4-BE49-F238E27FC236}">
                <a16:creationId xmlns:a16="http://schemas.microsoft.com/office/drawing/2014/main" id="{C4BEBA5B-3752-4425-A495-154732CF345D}"/>
              </a:ext>
            </a:extLst>
          </p:cNvPr>
          <p:cNvSpPr>
            <a:spLocks noGrp="1"/>
          </p:cNvSpPr>
          <p:nvPr>
            <p:ph type="dt" sz="half" idx="17"/>
          </p:nvPr>
        </p:nvSpPr>
        <p:spPr/>
        <p:txBody>
          <a:bodyPr/>
          <a:lstStyle/>
          <a:p>
            <a:r>
              <a:rPr lang="da-DK" noProof="0"/>
              <a:t>XX.XX.XXXX</a:t>
            </a:r>
            <a:endParaRPr lang="da-DK" noProof="0" dirty="0"/>
          </a:p>
        </p:txBody>
      </p:sp>
    </p:spTree>
    <p:extLst>
      <p:ext uri="{BB962C8B-B14F-4D97-AF65-F5344CB8AC3E}">
        <p14:creationId xmlns:p14="http://schemas.microsoft.com/office/powerpoint/2010/main" val="30459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Slide med billede 2">
    <p:spTree>
      <p:nvGrpSpPr>
        <p:cNvPr id="1" name=""/>
        <p:cNvGrpSpPr/>
        <p:nvPr/>
      </p:nvGrpSpPr>
      <p:grpSpPr>
        <a:xfrm>
          <a:off x="0" y="0"/>
          <a:ext cx="0" cy="0"/>
          <a:chOff x="0" y="0"/>
          <a:chExt cx="0" cy="0"/>
        </a:xfrm>
      </p:grpSpPr>
      <p:pic>
        <p:nvPicPr>
          <p:cNvPr id="13" name="Pladsholder til billede 19">
            <a:extLst>
              <a:ext uri="{FF2B5EF4-FFF2-40B4-BE49-F238E27FC236}">
                <a16:creationId xmlns:a16="http://schemas.microsoft.com/office/drawing/2014/main" id="{24457B2F-69C0-4D5D-B8C8-7EAD34BD70E4}"/>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27" name="Text Placeholder 14">
            <a:extLst>
              <a:ext uri="{FF2B5EF4-FFF2-40B4-BE49-F238E27FC236}">
                <a16:creationId xmlns:a16="http://schemas.microsoft.com/office/drawing/2014/main" id="{62FA852F-2312-4FB4-ACB1-09A35E8F6C52}"/>
              </a:ext>
            </a:extLst>
          </p:cNvPr>
          <p:cNvSpPr>
            <a:spLocks noGrp="1"/>
          </p:cNvSpPr>
          <p:nvPr>
            <p:ph type="body" sz="quarter" idx="15"/>
          </p:nvPr>
        </p:nvSpPr>
        <p:spPr>
          <a:xfrm>
            <a:off x="0" y="0"/>
            <a:ext cx="12192000" cy="6858000"/>
          </a:xfrm>
          <a:blipFill>
            <a:blip r:embed="rId3"/>
            <a:stretch>
              <a:fillRect/>
            </a:stretch>
          </a:blipFill>
        </p:spPr>
        <p:txBody>
          <a:bodyPr bIns="6912000"/>
          <a:lstStyle>
            <a:lvl1pPr marL="0" indent="0">
              <a:buNone/>
              <a:defRPr sz="100">
                <a:solidFill>
                  <a:schemeClr val="bg1">
                    <a:lumMod val="95000"/>
                  </a:schemeClr>
                </a:solidFill>
              </a:defRPr>
            </a:lvl1pPr>
          </a:lstStyle>
          <a:p>
            <a:pPr lvl="0"/>
            <a:r>
              <a:rPr lang="da-DK"/>
              <a:t>Rediger typografien i masterens</a:t>
            </a:r>
          </a:p>
        </p:txBody>
      </p:sp>
      <p:sp>
        <p:nvSpPr>
          <p:cNvPr id="12" name="Subtitle 2">
            <a:extLst>
              <a:ext uri="{FF2B5EF4-FFF2-40B4-BE49-F238E27FC236}">
                <a16:creationId xmlns:a16="http://schemas.microsoft.com/office/drawing/2014/main" id="{C53C2FE9-DBAD-40B1-B391-2483955DB359}"/>
              </a:ext>
            </a:extLst>
          </p:cNvPr>
          <p:cNvSpPr>
            <a:spLocks noGrp="1"/>
          </p:cNvSpPr>
          <p:nvPr>
            <p:ph type="subTitle" idx="1"/>
          </p:nvPr>
        </p:nvSpPr>
        <p:spPr>
          <a:xfrm>
            <a:off x="2028000" y="3653368"/>
            <a:ext cx="8136000" cy="1719039"/>
          </a:xfrm>
        </p:spPr>
        <p:txBody>
          <a:bodyPr tIns="0"/>
          <a:lstStyle>
            <a:lvl1pPr marL="0" indent="0" algn="ctr">
              <a:lnSpc>
                <a:spcPct val="100000"/>
              </a:lnSpc>
              <a:spcBef>
                <a:spcPts val="0"/>
              </a:spcBef>
              <a:spcAft>
                <a:spcPts val="0"/>
              </a:spcAft>
              <a:buNone/>
              <a:defRPr sz="2500">
                <a:solidFill>
                  <a:schemeClr val="bg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14" name="Title 1">
            <a:extLst>
              <a:ext uri="{FF2B5EF4-FFF2-40B4-BE49-F238E27FC236}">
                <a16:creationId xmlns:a16="http://schemas.microsoft.com/office/drawing/2014/main" id="{788E8F0C-D13F-41A0-80BE-903D137FB9B2}"/>
              </a:ext>
            </a:extLst>
          </p:cNvPr>
          <p:cNvSpPr>
            <a:spLocks noGrp="1"/>
          </p:cNvSpPr>
          <p:nvPr>
            <p:ph type="ctrTitle"/>
          </p:nvPr>
        </p:nvSpPr>
        <p:spPr>
          <a:xfrm>
            <a:off x="2028000" y="1268760"/>
            <a:ext cx="8136000" cy="1935873"/>
          </a:xfrm>
        </p:spPr>
        <p:txBody>
          <a:bodyPr anchor="b"/>
          <a:lstStyle>
            <a:lvl1pPr algn="ctr">
              <a:lnSpc>
                <a:spcPct val="90000"/>
              </a:lnSpc>
              <a:spcBef>
                <a:spcPts val="0"/>
              </a:spcBef>
              <a:defRPr sz="5000">
                <a:solidFill>
                  <a:schemeClr val="bg1"/>
                </a:solidFill>
              </a:defRPr>
            </a:lvl1pPr>
          </a:lstStyle>
          <a:p>
            <a:r>
              <a:rPr lang="da-DK"/>
              <a:t>Klik for at redigere i master</a:t>
            </a:r>
            <a:endParaRPr lang="da-DK" dirty="0"/>
          </a:p>
        </p:txBody>
      </p:sp>
      <p:sp>
        <p:nvSpPr>
          <p:cNvPr id="11" name="Text Placeholder 10">
            <a:extLst>
              <a:ext uri="{FF2B5EF4-FFF2-40B4-BE49-F238E27FC236}">
                <a16:creationId xmlns:a16="http://schemas.microsoft.com/office/drawing/2014/main" id="{3E790F87-E562-4BDB-B9E0-7844411A4610}"/>
              </a:ext>
            </a:extLst>
          </p:cNvPr>
          <p:cNvSpPr>
            <a:spLocks noGrp="1"/>
          </p:cNvSpPr>
          <p:nvPr>
            <p:ph type="body" sz="quarter" idx="11" hasCustomPrompt="1"/>
          </p:nvPr>
        </p:nvSpPr>
        <p:spPr>
          <a:xfrm>
            <a:off x="9300356" y="6458400"/>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b="0" dirty="0">
                <a:solidFill>
                  <a:schemeClr val="bg1"/>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 typeface="Franklin Gothic Heavy" panose="020B0903020102020204" pitchFamily="34" charset="0"/>
              <a:buNone/>
              <a:tabLst/>
              <a:defRPr/>
            </a:pPr>
            <a:r>
              <a:rPr lang="da-DK" noProof="1"/>
              <a:t>Navn Navnesen </a:t>
            </a:r>
          </a:p>
        </p:txBody>
      </p:sp>
      <p:sp>
        <p:nvSpPr>
          <p:cNvPr id="19" name="Text Placeholder 10">
            <a:extLst>
              <a:ext uri="{FF2B5EF4-FFF2-40B4-BE49-F238E27FC236}">
                <a16:creationId xmlns:a16="http://schemas.microsoft.com/office/drawing/2014/main" id="{4F074463-7F2E-4FBD-A5DD-C5351145CA3D}"/>
              </a:ext>
            </a:extLst>
          </p:cNvPr>
          <p:cNvSpPr>
            <a:spLocks noGrp="1"/>
          </p:cNvSpPr>
          <p:nvPr>
            <p:ph type="body" sz="quarter" idx="16" hasCustomPrompt="1"/>
          </p:nvPr>
        </p:nvSpPr>
        <p:spPr>
          <a:xfrm>
            <a:off x="9300356" y="6314936"/>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dirty="0">
                <a:solidFill>
                  <a:schemeClr val="bg1"/>
                </a:solidFill>
              </a:defRPr>
            </a:lvl1pPr>
          </a:lstStyle>
          <a:p>
            <a:pPr marL="0" lvl="0"/>
            <a:r>
              <a:rPr lang="da-DK" noProof="1"/>
              <a:t>Titel </a:t>
            </a:r>
          </a:p>
        </p:txBody>
      </p:sp>
      <p:sp>
        <p:nvSpPr>
          <p:cNvPr id="16" name="Text Placeholder 12">
            <a:extLst>
              <a:ext uri="{FF2B5EF4-FFF2-40B4-BE49-F238E27FC236}">
                <a16:creationId xmlns:a16="http://schemas.microsoft.com/office/drawing/2014/main" id="{49A60EEC-6F9D-470A-A9B5-8BD673D8F2E2}"/>
              </a:ext>
            </a:extLst>
          </p:cNvPr>
          <p:cNvSpPr>
            <a:spLocks noGrp="1"/>
          </p:cNvSpPr>
          <p:nvPr>
            <p:ph type="body" sz="quarter" idx="12"/>
          </p:nvPr>
        </p:nvSpPr>
        <p:spPr>
          <a:xfrm>
            <a:off x="5358000" y="288000"/>
            <a:ext cx="1476000" cy="442800"/>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bIns="1116000"/>
          <a:lstStyle>
            <a:lvl1pPr marL="0" indent="0" algn="ctr">
              <a:buNone/>
              <a:defRPr sz="100">
                <a:solidFill>
                  <a:schemeClr val="bg2"/>
                </a:solidFill>
              </a:defRPr>
            </a:lvl1pPr>
          </a:lstStyle>
          <a:p>
            <a:pPr lvl="0"/>
            <a:r>
              <a:rPr lang="da-DK"/>
              <a:t>Rediger typografien i masterens</a:t>
            </a:r>
          </a:p>
        </p:txBody>
      </p:sp>
      <p:sp>
        <p:nvSpPr>
          <p:cNvPr id="2" name="Pladsholder til dato 1">
            <a:extLst>
              <a:ext uri="{FF2B5EF4-FFF2-40B4-BE49-F238E27FC236}">
                <a16:creationId xmlns:a16="http://schemas.microsoft.com/office/drawing/2014/main" id="{C32EF3F0-2EEE-4C59-BD21-7E122CC59D76}"/>
              </a:ext>
            </a:extLst>
          </p:cNvPr>
          <p:cNvSpPr>
            <a:spLocks noGrp="1"/>
          </p:cNvSpPr>
          <p:nvPr>
            <p:ph type="dt" sz="half" idx="17"/>
          </p:nvPr>
        </p:nvSpPr>
        <p:spPr/>
        <p:txBody>
          <a:bodyPr/>
          <a:lstStyle>
            <a:lvl1pPr>
              <a:defRPr>
                <a:solidFill>
                  <a:schemeClr val="bg1"/>
                </a:solidFill>
              </a:defRPr>
            </a:lvl1pPr>
          </a:lstStyle>
          <a:p>
            <a:r>
              <a:rPr lang="da-DK"/>
              <a:t>XX.XX.XXXX</a:t>
            </a:r>
            <a:endParaRPr lang="da-DK" dirty="0"/>
          </a:p>
        </p:txBody>
      </p:sp>
    </p:spTree>
    <p:extLst>
      <p:ext uri="{BB962C8B-B14F-4D97-AF65-F5344CB8AC3E}">
        <p14:creationId xmlns:p14="http://schemas.microsoft.com/office/powerpoint/2010/main" val="3718020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 Slide todelt">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6579064B-25E5-4088-938C-613B3FA9FF27}"/>
              </a:ext>
            </a:extLst>
          </p:cNvPr>
          <p:cNvSpPr>
            <a:spLocks noGrp="1"/>
          </p:cNvSpPr>
          <p:nvPr>
            <p:ph type="body" sz="quarter" idx="15"/>
          </p:nvPr>
        </p:nvSpPr>
        <p:spPr>
          <a:xfrm>
            <a:off x="0" y="0"/>
            <a:ext cx="12192000" cy="6858000"/>
          </a:xfrm>
          <a:blipFill>
            <a:blip r:embed="rId2">
              <a:extLst>
                <a:ext uri="{96DAC541-7B7A-43D3-8B79-37D633B846F1}">
                  <asvg:svgBlip xmlns:asvg="http://schemas.microsoft.com/office/drawing/2016/SVG/main" r:embed="rId3"/>
                </a:ext>
              </a:extLst>
            </a:blip>
            <a:stretch>
              <a:fillRect/>
            </a:stretch>
          </a:blipFill>
        </p:spPr>
        <p:txBody>
          <a:bodyPr bIns="6912000"/>
          <a:lstStyle>
            <a:lvl1pPr marL="0" indent="0">
              <a:buNone/>
              <a:defRPr sz="100">
                <a:solidFill>
                  <a:schemeClr val="bg1">
                    <a:lumMod val="95000"/>
                  </a:schemeClr>
                </a:solidFill>
              </a:defRPr>
            </a:lvl1pPr>
          </a:lstStyle>
          <a:p>
            <a:pPr lvl="0"/>
            <a:r>
              <a:rPr lang="da-DK"/>
              <a:t>Rediger typografien i masterens</a:t>
            </a:r>
          </a:p>
        </p:txBody>
      </p:sp>
      <p:sp>
        <p:nvSpPr>
          <p:cNvPr id="8" name="Picture Placeholder 4">
            <a:extLst>
              <a:ext uri="{FF2B5EF4-FFF2-40B4-BE49-F238E27FC236}">
                <a16:creationId xmlns:a16="http://schemas.microsoft.com/office/drawing/2014/main" id="{982BAFAB-8204-4267-9242-E2731D54DFF9}"/>
              </a:ext>
            </a:extLst>
          </p:cNvPr>
          <p:cNvSpPr>
            <a:spLocks noGrp="1"/>
          </p:cNvSpPr>
          <p:nvPr>
            <p:ph type="pic" sz="quarter" idx="12"/>
          </p:nvPr>
        </p:nvSpPr>
        <p:spPr>
          <a:xfrm>
            <a:off x="6096000" y="0"/>
            <a:ext cx="6097200" cy="6858000"/>
          </a:xfrm>
          <a:prstGeom prst="rect">
            <a:avLst/>
          </a:prstGeom>
          <a:solidFill>
            <a:schemeClr val="bg1">
              <a:lumMod val="95000"/>
            </a:schemeClr>
          </a:solidFill>
        </p:spPr>
        <p:txBody>
          <a:bodyPr/>
          <a:lstStyle>
            <a:lvl1pPr marL="0" indent="0" algn="ctr">
              <a:buNone/>
              <a:defRPr>
                <a:solidFill>
                  <a:schemeClr val="tx1"/>
                </a:solidFill>
              </a:defRPr>
            </a:lvl1pPr>
          </a:lstStyle>
          <a:p>
            <a:r>
              <a:rPr lang="da-DK"/>
              <a:t>Klik på ikonet for at tilføje et billede</a:t>
            </a:r>
            <a:endParaRPr lang="da-DK" dirty="0"/>
          </a:p>
        </p:txBody>
      </p:sp>
      <p:sp>
        <p:nvSpPr>
          <p:cNvPr id="24" name="Title 1">
            <a:extLst>
              <a:ext uri="{FF2B5EF4-FFF2-40B4-BE49-F238E27FC236}">
                <a16:creationId xmlns:a16="http://schemas.microsoft.com/office/drawing/2014/main" id="{C876DEF3-811E-4B47-B517-B37B0B86A056}"/>
              </a:ext>
            </a:extLst>
          </p:cNvPr>
          <p:cNvSpPr>
            <a:spLocks noGrp="1"/>
          </p:cNvSpPr>
          <p:nvPr>
            <p:ph type="ctrTitle"/>
          </p:nvPr>
        </p:nvSpPr>
        <p:spPr>
          <a:xfrm>
            <a:off x="569369" y="1779304"/>
            <a:ext cx="4945261" cy="1972611"/>
          </a:xfrm>
        </p:spPr>
        <p:txBody>
          <a:bodyPr anchor="b"/>
          <a:lstStyle>
            <a:lvl1pPr algn="ctr">
              <a:lnSpc>
                <a:spcPct val="90000"/>
              </a:lnSpc>
              <a:spcBef>
                <a:spcPts val="0"/>
              </a:spcBef>
              <a:defRPr sz="3500">
                <a:solidFill>
                  <a:schemeClr val="tx1"/>
                </a:solidFill>
              </a:defRPr>
            </a:lvl1pPr>
          </a:lstStyle>
          <a:p>
            <a:r>
              <a:rPr lang="da-DK"/>
              <a:t>Klik for at redigere i master</a:t>
            </a:r>
            <a:endParaRPr lang="da-DK" dirty="0"/>
          </a:p>
        </p:txBody>
      </p:sp>
      <p:sp>
        <p:nvSpPr>
          <p:cNvPr id="28" name="Text Placeholder 2">
            <a:extLst>
              <a:ext uri="{FF2B5EF4-FFF2-40B4-BE49-F238E27FC236}">
                <a16:creationId xmlns:a16="http://schemas.microsoft.com/office/drawing/2014/main" id="{656DF5C5-4785-43A9-9989-2D72A2315274}"/>
              </a:ext>
            </a:extLst>
          </p:cNvPr>
          <p:cNvSpPr>
            <a:spLocks noGrp="1"/>
          </p:cNvSpPr>
          <p:nvPr>
            <p:ph type="body" idx="19" hasCustomPrompt="1"/>
          </p:nvPr>
        </p:nvSpPr>
        <p:spPr>
          <a:xfrm>
            <a:off x="569369" y="4041067"/>
            <a:ext cx="4945261" cy="1683457"/>
          </a:xfrm>
          <a:prstGeom prst="rect">
            <a:avLst/>
          </a:prstGeom>
        </p:spPr>
        <p:txBody>
          <a:bodyPr tIns="0"/>
          <a:lstStyle>
            <a:lvl1pPr marL="0" indent="0" algn="ctr">
              <a:lnSpc>
                <a:spcPct val="100000"/>
              </a:lnSpc>
              <a:spcBef>
                <a:spcPts val="0"/>
              </a:spcBef>
              <a:spcAft>
                <a:spcPts val="0"/>
              </a:spcAft>
              <a:buNone/>
              <a:defRPr sz="20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2" name="Text Placeholder 10">
            <a:extLst>
              <a:ext uri="{FF2B5EF4-FFF2-40B4-BE49-F238E27FC236}">
                <a16:creationId xmlns:a16="http://schemas.microsoft.com/office/drawing/2014/main" id="{9CE39287-40C0-41EB-AB58-F62FEA9BA61C}"/>
              </a:ext>
            </a:extLst>
          </p:cNvPr>
          <p:cNvSpPr>
            <a:spLocks noGrp="1"/>
          </p:cNvSpPr>
          <p:nvPr>
            <p:ph type="body" sz="quarter" idx="11" hasCustomPrompt="1"/>
          </p:nvPr>
        </p:nvSpPr>
        <p:spPr>
          <a:xfrm>
            <a:off x="3215936" y="6458400"/>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b="0" dirty="0">
                <a:solidFill>
                  <a:srgbClr val="2A2A2A"/>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 typeface="Franklin Gothic Heavy" panose="020B0903020102020204" pitchFamily="34" charset="0"/>
              <a:buNone/>
              <a:tabLst/>
              <a:defRPr/>
            </a:pPr>
            <a:r>
              <a:rPr lang="da-DK" dirty="0"/>
              <a:t>Navn Navnesen </a:t>
            </a:r>
          </a:p>
        </p:txBody>
      </p:sp>
      <p:sp>
        <p:nvSpPr>
          <p:cNvPr id="14" name="Text Placeholder 10">
            <a:extLst>
              <a:ext uri="{FF2B5EF4-FFF2-40B4-BE49-F238E27FC236}">
                <a16:creationId xmlns:a16="http://schemas.microsoft.com/office/drawing/2014/main" id="{84026E92-1539-4D67-9193-7B3965E15059}"/>
              </a:ext>
            </a:extLst>
          </p:cNvPr>
          <p:cNvSpPr>
            <a:spLocks noGrp="1"/>
          </p:cNvSpPr>
          <p:nvPr>
            <p:ph type="body" sz="quarter" idx="13" hasCustomPrompt="1"/>
          </p:nvPr>
        </p:nvSpPr>
        <p:spPr>
          <a:xfrm>
            <a:off x="3215936" y="6314936"/>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dirty="0">
                <a:solidFill>
                  <a:srgbClr val="2A2A2A"/>
                </a:solidFill>
              </a:defRPr>
            </a:lvl1pPr>
          </a:lstStyle>
          <a:p>
            <a:pPr marL="0" lvl="0"/>
            <a:r>
              <a:rPr lang="da-DK" dirty="0"/>
              <a:t>Titel </a:t>
            </a:r>
          </a:p>
        </p:txBody>
      </p:sp>
      <p:sp>
        <p:nvSpPr>
          <p:cNvPr id="2" name="Pladsholder til dato 1">
            <a:extLst>
              <a:ext uri="{FF2B5EF4-FFF2-40B4-BE49-F238E27FC236}">
                <a16:creationId xmlns:a16="http://schemas.microsoft.com/office/drawing/2014/main" id="{5B0103B4-9CAE-41EC-B8AA-14BD3E90CB16}"/>
              </a:ext>
            </a:extLst>
          </p:cNvPr>
          <p:cNvSpPr>
            <a:spLocks noGrp="1"/>
          </p:cNvSpPr>
          <p:nvPr>
            <p:ph type="dt" sz="half" idx="21"/>
          </p:nvPr>
        </p:nvSpPr>
        <p:spPr>
          <a:xfrm>
            <a:off x="571500" y="6458400"/>
            <a:ext cx="1852092" cy="129600"/>
          </a:xfrm>
        </p:spPr>
        <p:txBody>
          <a:bodyPr/>
          <a:lstStyle/>
          <a:p>
            <a:r>
              <a:rPr lang="da-DK" noProof="0"/>
              <a:t>XX.XX.XXXX</a:t>
            </a:r>
            <a:endParaRPr lang="da-DK" noProof="0" dirty="0"/>
          </a:p>
        </p:txBody>
      </p:sp>
      <p:sp>
        <p:nvSpPr>
          <p:cNvPr id="10" name="Text Placeholder 12">
            <a:extLst>
              <a:ext uri="{FF2B5EF4-FFF2-40B4-BE49-F238E27FC236}">
                <a16:creationId xmlns:a16="http://schemas.microsoft.com/office/drawing/2014/main" id="{32DCC1D9-CBD2-40C1-89C0-B14E44A25C13}"/>
              </a:ext>
            </a:extLst>
          </p:cNvPr>
          <p:cNvSpPr>
            <a:spLocks noGrp="1"/>
          </p:cNvSpPr>
          <p:nvPr>
            <p:ph type="body" sz="quarter" idx="22"/>
          </p:nvPr>
        </p:nvSpPr>
        <p:spPr>
          <a:xfrm>
            <a:off x="2304000" y="288000"/>
            <a:ext cx="1476000" cy="442800"/>
          </a:xfrm>
          <a:blipFill>
            <a:blip r:embed="rId4">
              <a:extLst>
                <a:ext uri="{96DAC541-7B7A-43D3-8B79-37D633B846F1}">
                  <asvg:svgBlip xmlns:asvg="http://schemas.microsoft.com/office/drawing/2016/SVG/main" r:embed="rId5"/>
                </a:ext>
              </a:extLst>
            </a:blip>
            <a:stretch>
              <a:fillRect/>
            </a:stretch>
          </a:blipFill>
        </p:spPr>
        <p:txBody>
          <a:bodyPr bIns="1044000"/>
          <a:lstStyle>
            <a:lvl1pPr marL="0" indent="0" algn="ctr">
              <a:buNone/>
              <a:defRPr sz="100">
                <a:solidFill>
                  <a:schemeClr val="bg1">
                    <a:lumMod val="95000"/>
                  </a:schemeClr>
                </a:solidFill>
              </a:defRPr>
            </a:lvl1pPr>
          </a:lstStyle>
          <a:p>
            <a:pPr lvl="0"/>
            <a:r>
              <a:rPr lang="da-DK"/>
              <a:t>Rediger typografien i masterens</a:t>
            </a:r>
          </a:p>
        </p:txBody>
      </p:sp>
    </p:spTree>
    <p:extLst>
      <p:ext uri="{BB962C8B-B14F-4D97-AF65-F5344CB8AC3E}">
        <p14:creationId xmlns:p14="http://schemas.microsoft.com/office/powerpoint/2010/main" val="2681931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slide 1">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F551A30E-5500-487B-A0CA-56574588B295}"/>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12" name="Text Placeholder 2">
            <a:extLst>
              <a:ext uri="{FF2B5EF4-FFF2-40B4-BE49-F238E27FC236}">
                <a16:creationId xmlns:a16="http://schemas.microsoft.com/office/drawing/2014/main" id="{064AC720-FBFD-49D0-A64F-6F928052E298}"/>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3" name="Title 1">
            <a:extLst>
              <a:ext uri="{FF2B5EF4-FFF2-40B4-BE49-F238E27FC236}">
                <a16:creationId xmlns:a16="http://schemas.microsoft.com/office/drawing/2014/main" id="{E22F27F9-B6D1-4B2F-A7BF-991E22A09327}"/>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sp>
        <p:nvSpPr>
          <p:cNvPr id="2" name="Pladsholder til sidefod 1">
            <a:extLst>
              <a:ext uri="{FF2B5EF4-FFF2-40B4-BE49-F238E27FC236}">
                <a16:creationId xmlns:a16="http://schemas.microsoft.com/office/drawing/2014/main" id="{39E5AB34-5846-4069-A0AC-58F0CAAACF6E}"/>
              </a:ext>
            </a:extLst>
          </p:cNvPr>
          <p:cNvSpPr>
            <a:spLocks noGrp="1"/>
          </p:cNvSpPr>
          <p:nvPr>
            <p:ph type="ftr" sz="quarter" idx="10"/>
          </p:nvPr>
        </p:nvSpPr>
        <p:spPr/>
        <p:txBody>
          <a:bodyPr/>
          <a:lstStyle/>
          <a:p>
            <a:endParaRPr lang="da-DK" dirty="0"/>
          </a:p>
        </p:txBody>
      </p:sp>
      <p:sp>
        <p:nvSpPr>
          <p:cNvPr id="3" name="Pladsholder til slidenummer 2">
            <a:extLst>
              <a:ext uri="{FF2B5EF4-FFF2-40B4-BE49-F238E27FC236}">
                <a16:creationId xmlns:a16="http://schemas.microsoft.com/office/drawing/2014/main" id="{C135EE89-0D8E-4AA4-B8ED-9DB7FB5F1D8F}"/>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Tree>
    <p:extLst>
      <p:ext uri="{BB962C8B-B14F-4D97-AF65-F5344CB8AC3E}">
        <p14:creationId xmlns:p14="http://schemas.microsoft.com/office/powerpoint/2010/main" val="19896844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E7C8826E-FF0F-4EC0-A629-A7F6B428BBE3}"/>
              </a:ext>
            </a:extLst>
          </p:cNvPr>
          <p:cNvPicPr>
            <a:picLocks noChangeAspect="1"/>
          </p:cNvPicPr>
          <p:nvPr userDrawn="1"/>
        </p:nvPicPr>
        <p:blipFill>
          <a:blip r:embed="rId51" cstate="hqprint">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11368500" y="6334432"/>
            <a:ext cx="252000" cy="247936"/>
          </a:xfrm>
          <a:prstGeom prst="rect">
            <a:avLst/>
          </a:prstGeom>
        </p:spPr>
      </p:pic>
      <p:sp>
        <p:nvSpPr>
          <p:cNvPr id="2" name="Title Placeholder 1">
            <a:extLst>
              <a:ext uri="{FF2B5EF4-FFF2-40B4-BE49-F238E27FC236}">
                <a16:creationId xmlns:a16="http://schemas.microsoft.com/office/drawing/2014/main" id="{BD6042F2-835D-4E0D-9DB8-891A4E0B52C2}"/>
              </a:ext>
            </a:extLst>
          </p:cNvPr>
          <p:cNvSpPr>
            <a:spLocks noGrp="1"/>
          </p:cNvSpPr>
          <p:nvPr>
            <p:ph type="title"/>
          </p:nvPr>
        </p:nvSpPr>
        <p:spPr>
          <a:xfrm>
            <a:off x="575999" y="540000"/>
            <a:ext cx="7092003" cy="1080000"/>
          </a:xfrm>
          <a:prstGeom prst="rect">
            <a:avLst/>
          </a:prstGeom>
        </p:spPr>
        <p:txBody>
          <a:bodyPr vert="horz" lIns="0" tIns="0" rIns="0" bIns="0" rtlCol="0" anchor="t">
            <a:noAutofit/>
          </a:bodyPr>
          <a:lstStyle/>
          <a:p>
            <a:endParaRPr lang="da-DK" noProof="0" dirty="0"/>
          </a:p>
        </p:txBody>
      </p:sp>
      <p:sp>
        <p:nvSpPr>
          <p:cNvPr id="5" name="Footer Placeholder 4">
            <a:extLst>
              <a:ext uri="{FF2B5EF4-FFF2-40B4-BE49-F238E27FC236}">
                <a16:creationId xmlns:a16="http://schemas.microsoft.com/office/drawing/2014/main" id="{424E1183-4C62-4733-89AA-20FE81F2AD52}"/>
              </a:ext>
            </a:extLst>
          </p:cNvPr>
          <p:cNvSpPr>
            <a:spLocks noGrp="1"/>
          </p:cNvSpPr>
          <p:nvPr>
            <p:ph type="ftr" sz="quarter" idx="3"/>
          </p:nvPr>
        </p:nvSpPr>
        <p:spPr>
          <a:xfrm>
            <a:off x="2023200" y="6458400"/>
            <a:ext cx="3979684" cy="129600"/>
          </a:xfrm>
          <a:prstGeom prst="rect">
            <a:avLst/>
          </a:prstGeom>
        </p:spPr>
        <p:txBody>
          <a:bodyPr vert="horz" wrap="square" lIns="0" tIns="0" rIns="0" bIns="0" rtlCol="0" anchor="b">
            <a:noAutofit/>
          </a:bodyPr>
          <a:lstStyle>
            <a:lvl1pPr algn="l">
              <a:defRPr sz="900">
                <a:solidFill>
                  <a:srgbClr val="2A2A2A"/>
                </a:solidFill>
              </a:defRPr>
            </a:lvl1pPr>
          </a:lstStyle>
          <a:p>
            <a:endParaRPr lang="da-DK" noProof="0" dirty="0"/>
          </a:p>
        </p:txBody>
      </p:sp>
      <p:sp>
        <p:nvSpPr>
          <p:cNvPr id="6" name="Slide Number Placeholder 5">
            <a:extLst>
              <a:ext uri="{FF2B5EF4-FFF2-40B4-BE49-F238E27FC236}">
                <a16:creationId xmlns:a16="http://schemas.microsoft.com/office/drawing/2014/main" id="{48DC4B80-43F9-4DE4-B38C-06AEB69C003D}"/>
              </a:ext>
            </a:extLst>
          </p:cNvPr>
          <p:cNvSpPr>
            <a:spLocks noGrp="1"/>
          </p:cNvSpPr>
          <p:nvPr>
            <p:ph type="sldNum" sz="quarter" idx="4"/>
          </p:nvPr>
        </p:nvSpPr>
        <p:spPr>
          <a:xfrm>
            <a:off x="576000" y="6458400"/>
            <a:ext cx="623432" cy="129600"/>
          </a:xfrm>
          <a:prstGeom prst="rect">
            <a:avLst/>
          </a:prstGeom>
        </p:spPr>
        <p:txBody>
          <a:bodyPr vert="horz" wrap="square" lIns="0" tIns="0" rIns="0" bIns="0" rtlCol="0" anchor="b">
            <a:noAutofit/>
          </a:bodyPr>
          <a:lstStyle>
            <a:lvl1pPr algn="l">
              <a:defRPr sz="900">
                <a:solidFill>
                  <a:srgbClr val="2A2A2A"/>
                </a:solidFill>
              </a:defRPr>
            </a:lvl1pPr>
          </a:lstStyle>
          <a:p>
            <a:fld id="{772C5C2D-F0BD-4C7D-93AF-AD1D60327F2E}" type="slidenum">
              <a:rPr lang="da-DK" noProof="0" smtClean="0"/>
              <a:pPr/>
              <a:t>‹nr.›</a:t>
            </a:fld>
            <a:endParaRPr lang="da-DK" noProof="0" dirty="0"/>
          </a:p>
        </p:txBody>
      </p:sp>
      <p:sp>
        <p:nvSpPr>
          <p:cNvPr id="4" name="Pladsholder til dato 3">
            <a:extLst>
              <a:ext uri="{FF2B5EF4-FFF2-40B4-BE49-F238E27FC236}">
                <a16:creationId xmlns:a16="http://schemas.microsoft.com/office/drawing/2014/main" id="{737C255C-5E3B-406C-A3D7-E71C608D6B3B}"/>
              </a:ext>
            </a:extLst>
          </p:cNvPr>
          <p:cNvSpPr>
            <a:spLocks noGrp="1"/>
          </p:cNvSpPr>
          <p:nvPr>
            <p:ph type="dt" sz="half" idx="2"/>
          </p:nvPr>
        </p:nvSpPr>
        <p:spPr>
          <a:xfrm>
            <a:off x="571500" y="6458400"/>
            <a:ext cx="2743200" cy="129600"/>
          </a:xfrm>
          <a:prstGeom prst="rect">
            <a:avLst/>
          </a:prstGeom>
        </p:spPr>
        <p:txBody>
          <a:bodyPr vert="horz" wrap="square" lIns="0" tIns="0" rIns="0" bIns="0" rtlCol="0" anchor="b">
            <a:noAutofit/>
          </a:bodyPr>
          <a:lstStyle>
            <a:lvl1pPr>
              <a:defRPr lang="da-DK" sz="900" smtClean="0">
                <a:solidFill>
                  <a:srgbClr val="2A2A2A"/>
                </a:solidFill>
              </a:defRPr>
            </a:lvl1pPr>
          </a:lstStyle>
          <a:p>
            <a:r>
              <a:rPr lang="da-DK" noProof="0"/>
              <a:t>XX.XX.XXXX</a:t>
            </a:r>
            <a:endParaRPr lang="da-DK" noProof="0" dirty="0"/>
          </a:p>
        </p:txBody>
      </p:sp>
      <p:sp>
        <p:nvSpPr>
          <p:cNvPr id="7" name="Pladsholder til tekst 6">
            <a:extLst>
              <a:ext uri="{FF2B5EF4-FFF2-40B4-BE49-F238E27FC236}">
                <a16:creationId xmlns:a16="http://schemas.microsoft.com/office/drawing/2014/main" id="{9F74D21F-A89F-4EA0-B4E3-74D09EF9AB94}"/>
              </a:ext>
            </a:extLst>
          </p:cNvPr>
          <p:cNvSpPr>
            <a:spLocks noGrp="1"/>
          </p:cNvSpPr>
          <p:nvPr>
            <p:ph type="body" idx="1"/>
          </p:nvPr>
        </p:nvSpPr>
        <p:spPr>
          <a:xfrm>
            <a:off x="571500" y="2338388"/>
            <a:ext cx="7092003" cy="3386138"/>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9959265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722" r:id="rId5"/>
    <p:sldLayoutId id="2147483740" r:id="rId6"/>
    <p:sldLayoutId id="2147483725" r:id="rId7"/>
    <p:sldLayoutId id="2147483665" r:id="rId8"/>
    <p:sldLayoutId id="2147483651" r:id="rId9"/>
    <p:sldLayoutId id="2147483674" r:id="rId10"/>
    <p:sldLayoutId id="2147483668"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675" r:id="rId26"/>
    <p:sldLayoutId id="2147483676" r:id="rId27"/>
    <p:sldLayoutId id="2147483677" r:id="rId28"/>
    <p:sldLayoutId id="2147483694" r:id="rId29"/>
    <p:sldLayoutId id="2147483678" r:id="rId30"/>
    <p:sldLayoutId id="2147483652" r:id="rId31"/>
    <p:sldLayoutId id="2147483679" r:id="rId32"/>
    <p:sldLayoutId id="2147483683" r:id="rId33"/>
    <p:sldLayoutId id="2147483684" r:id="rId34"/>
    <p:sldLayoutId id="2147483680" r:id="rId35"/>
    <p:sldLayoutId id="2147483738" r:id="rId36"/>
    <p:sldLayoutId id="2147483739" r:id="rId37"/>
    <p:sldLayoutId id="2147483681" r:id="rId38"/>
    <p:sldLayoutId id="2147483682" r:id="rId39"/>
    <p:sldLayoutId id="2147483736" r:id="rId40"/>
    <p:sldLayoutId id="2147483737" r:id="rId41"/>
    <p:sldLayoutId id="2147483685" r:id="rId42"/>
    <p:sldLayoutId id="2147483686" r:id="rId43"/>
    <p:sldLayoutId id="2147483653" r:id="rId44"/>
    <p:sldLayoutId id="2147483654" r:id="rId45"/>
    <p:sldLayoutId id="2147483695" r:id="rId46"/>
    <p:sldLayoutId id="2147483696" r:id="rId47"/>
    <p:sldLayoutId id="2147483655" r:id="rId48"/>
    <p:sldLayoutId id="2147483701" r:id="rId49"/>
  </p:sldLayoutIdLst>
  <p:hf hdr="0"/>
  <p:txStyles>
    <p:titleStyle>
      <a:lvl1pPr algn="l" defTabSz="914400" rtl="0" eaLnBrk="1" latinLnBrk="0" hangingPunct="1">
        <a:lnSpc>
          <a:spcPct val="100000"/>
        </a:lnSpc>
        <a:spcBef>
          <a:spcPct val="0"/>
        </a:spcBef>
        <a:buNone/>
        <a:defRPr sz="3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0"/>
        </a:spcAft>
        <a:buFont typeface="Wingdings 2" panose="05020102010507070707" pitchFamily="18" charset="2"/>
        <a:buNone/>
        <a:defRPr sz="16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900"/>
        </a:spcAft>
        <a:buFont typeface="Wingdings 2" panose="05020102010507070707" pitchFamily="18" charset="2"/>
        <a:buChar char=""/>
        <a:defRPr sz="1600" kern="1200">
          <a:solidFill>
            <a:schemeClr val="tx1"/>
          </a:solidFill>
          <a:latin typeface="+mn-lt"/>
          <a:ea typeface="+mn-ea"/>
          <a:cs typeface="+mn-cs"/>
        </a:defRPr>
      </a:lvl2pPr>
      <a:lvl3pPr marL="358775" indent="-179388" algn="l" defTabSz="914400" rtl="0" eaLnBrk="1" latinLnBrk="0" hangingPunct="1">
        <a:lnSpc>
          <a:spcPct val="100000"/>
        </a:lnSpc>
        <a:spcBef>
          <a:spcPts val="0"/>
        </a:spcBef>
        <a:spcAft>
          <a:spcPts val="900"/>
        </a:spcAft>
        <a:buFont typeface="Wingdings 2" panose="05020102010507070707" pitchFamily="18" charset="2"/>
        <a:buChar char=""/>
        <a:defRPr sz="1600" kern="1200">
          <a:solidFill>
            <a:schemeClr val="tx1"/>
          </a:solidFill>
          <a:latin typeface="+mn-lt"/>
          <a:ea typeface="+mn-ea"/>
          <a:cs typeface="+mn-cs"/>
        </a:defRPr>
      </a:lvl3pPr>
      <a:lvl4pPr marL="538163" indent="-179388" algn="l" defTabSz="914400" rtl="0" eaLnBrk="1" latinLnBrk="0" hangingPunct="1">
        <a:lnSpc>
          <a:spcPct val="100000"/>
        </a:lnSpc>
        <a:spcBef>
          <a:spcPts val="0"/>
        </a:spcBef>
        <a:spcAft>
          <a:spcPts val="900"/>
        </a:spcAft>
        <a:buFont typeface="Wingdings 2" panose="05020102010507070707" pitchFamily="18" charset="2"/>
        <a:buChar char=""/>
        <a:defRPr sz="1600" kern="1200">
          <a:solidFill>
            <a:schemeClr val="tx1"/>
          </a:solidFill>
          <a:latin typeface="+mn-lt"/>
          <a:ea typeface="+mn-ea"/>
          <a:cs typeface="+mn-cs"/>
        </a:defRPr>
      </a:lvl4pPr>
      <a:lvl5pPr marL="717550" indent="-179388" algn="l" defTabSz="914400" rtl="0" eaLnBrk="1" latinLnBrk="0" hangingPunct="1">
        <a:lnSpc>
          <a:spcPct val="100000"/>
        </a:lnSpc>
        <a:spcBef>
          <a:spcPts val="0"/>
        </a:spcBef>
        <a:spcAft>
          <a:spcPts val="900"/>
        </a:spcAft>
        <a:buFont typeface="Wingdings 2" panose="05020102010507070707" pitchFamily="18"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Franklin Gothic Book" panose="020B05030201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Franklin Gothic Book" panose="020B05030201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Franklin Gothic Book" panose="020B05030201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Franklin Gothic Book" panose="020B05030201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6" userDrawn="1">
          <p15:clr>
            <a:srgbClr val="F26B43"/>
          </p15:clr>
        </p15:guide>
        <p15:guide id="2" pos="362" userDrawn="1">
          <p15:clr>
            <a:srgbClr val="F26B43"/>
          </p15:clr>
        </p15:guide>
        <p15:guide id="3" pos="4830" userDrawn="1">
          <p15:clr>
            <a:srgbClr val="F26B43"/>
          </p15:clr>
        </p15:guide>
        <p15:guide id="4" orient="horz" pos="1473" userDrawn="1">
          <p15:clr>
            <a:srgbClr val="F26B43"/>
          </p15:clr>
        </p15:guide>
        <p15:guide id="5" pos="73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38.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38.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38.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FC8F6B1-8D1B-4A9A-8111-5C4076DFB1CD}"/>
              </a:ext>
            </a:extLst>
          </p:cNvPr>
          <p:cNvSpPr>
            <a:spLocks noGrp="1"/>
          </p:cNvSpPr>
          <p:nvPr>
            <p:ph type="body" sz="quarter" idx="15"/>
          </p:nvPr>
        </p:nvSpPr>
        <p:spPr/>
        <p:txBody>
          <a:bodyPr/>
          <a:lstStyle/>
          <a:p>
            <a:endParaRPr lang="da-DK"/>
          </a:p>
        </p:txBody>
      </p:sp>
      <p:pic>
        <p:nvPicPr>
          <p:cNvPr id="11" name="Pladsholder til billede 10" descr="En himmel oplyst af fyrværkeri">
            <a:extLst>
              <a:ext uri="{FF2B5EF4-FFF2-40B4-BE49-F238E27FC236}">
                <a16:creationId xmlns:a16="http://schemas.microsoft.com/office/drawing/2014/main" id="{A75DFEB3-E5BD-4BD6-9E52-064CD6117A58}"/>
              </a:ext>
              <a:ext uri="{C183D7F6-B498-43B3-948B-1728B52AA6E4}">
                <adec:decorative xmlns:adec="http://schemas.microsoft.com/office/drawing/2017/decorative" val="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1868" r="11868"/>
          <a:stretch>
            <a:fillRect/>
          </a:stretch>
        </p:blipFill>
        <p:spPr/>
      </p:pic>
      <p:sp>
        <p:nvSpPr>
          <p:cNvPr id="5" name="Titel 4">
            <a:extLst>
              <a:ext uri="{FF2B5EF4-FFF2-40B4-BE49-F238E27FC236}">
                <a16:creationId xmlns:a16="http://schemas.microsoft.com/office/drawing/2014/main" id="{996B956F-6F7C-4D21-B7FA-F9DF6F071316}"/>
              </a:ext>
            </a:extLst>
          </p:cNvPr>
          <p:cNvSpPr>
            <a:spLocks noGrp="1"/>
          </p:cNvSpPr>
          <p:nvPr>
            <p:ph type="ctrTitle"/>
          </p:nvPr>
        </p:nvSpPr>
        <p:spPr>
          <a:xfrm>
            <a:off x="2028000" y="1858526"/>
            <a:ext cx="8136000" cy="1935873"/>
          </a:xfrm>
        </p:spPr>
        <p:txBody>
          <a:bodyPr/>
          <a:lstStyle/>
          <a:p>
            <a:pPr>
              <a:lnSpc>
                <a:spcPct val="150000"/>
              </a:lnSpc>
            </a:pPr>
            <a:r>
              <a:rPr lang="da-DK" dirty="0"/>
              <a:t>Sikker med fyrværkeri</a:t>
            </a:r>
            <a:br>
              <a:rPr lang="da-DK" dirty="0"/>
            </a:br>
            <a:r>
              <a:rPr lang="da-DK" sz="2800" dirty="0">
                <a:latin typeface="+mn-lt"/>
              </a:rPr>
              <a:t>0.-3. klasse</a:t>
            </a:r>
          </a:p>
        </p:txBody>
      </p:sp>
      <p:sp>
        <p:nvSpPr>
          <p:cNvPr id="8" name="Pladsholder til tekst 7">
            <a:extLst>
              <a:ext uri="{FF2B5EF4-FFF2-40B4-BE49-F238E27FC236}">
                <a16:creationId xmlns:a16="http://schemas.microsoft.com/office/drawing/2014/main" id="{AC696A99-DF62-49F7-8D84-FD3E5EDCFD28}"/>
              </a:ext>
            </a:extLst>
          </p:cNvPr>
          <p:cNvSpPr>
            <a:spLocks noGrp="1"/>
          </p:cNvSpPr>
          <p:nvPr>
            <p:ph type="body" sz="quarter" idx="12"/>
          </p:nvPr>
        </p:nvSpPr>
        <p:spPr/>
        <p:txBody>
          <a:bodyPr/>
          <a:lstStyle/>
          <a:p>
            <a:endParaRPr lang="da-DK" dirty="0"/>
          </a:p>
        </p:txBody>
      </p:sp>
    </p:spTree>
    <p:custDataLst>
      <p:tags r:id="rId1"/>
    </p:custDataLst>
    <p:extLst>
      <p:ext uri="{BB962C8B-B14F-4D97-AF65-F5344CB8AC3E}">
        <p14:creationId xmlns:p14="http://schemas.microsoft.com/office/powerpoint/2010/main" val="1422936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FCDE1"/>
        </a:solidFill>
        <a:effectLst/>
      </p:bgPr>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9E953E5-E2FD-40BB-B532-E0E64BA3A54B}"/>
              </a:ext>
            </a:extLst>
          </p:cNvPr>
          <p:cNvSpPr>
            <a:spLocks noGrp="1"/>
          </p:cNvSpPr>
          <p:nvPr>
            <p:ph type="sldNum" sz="quarter" idx="12"/>
          </p:nvPr>
        </p:nvSpPr>
        <p:spPr/>
        <p:txBody>
          <a:bodyPr/>
          <a:lstStyle/>
          <a:p>
            <a:fld id="{772C5C2D-F0BD-4C7D-93AF-AD1D60327F2E}" type="slidenum">
              <a:rPr lang="da-DK" noProof="0" smtClean="0"/>
              <a:t>10</a:t>
            </a:fld>
            <a:endParaRPr lang="da-DK" noProof="0" dirty="0"/>
          </a:p>
        </p:txBody>
      </p:sp>
      <p:sp>
        <p:nvSpPr>
          <p:cNvPr id="4" name="Pladsholder til sidefod 3">
            <a:extLst>
              <a:ext uri="{FF2B5EF4-FFF2-40B4-BE49-F238E27FC236}">
                <a16:creationId xmlns:a16="http://schemas.microsoft.com/office/drawing/2014/main" id="{38A698B8-5971-4AB9-B4EE-9A90E9D1A71E}"/>
              </a:ext>
            </a:extLst>
          </p:cNvPr>
          <p:cNvSpPr>
            <a:spLocks noGrp="1"/>
          </p:cNvSpPr>
          <p:nvPr>
            <p:ph type="ftr" sz="quarter" idx="15"/>
          </p:nvPr>
        </p:nvSpPr>
        <p:spPr/>
        <p:txBody>
          <a:bodyPr/>
          <a:lstStyle/>
          <a:p>
            <a:endParaRPr lang="da-DK" noProof="0" dirty="0"/>
          </a:p>
        </p:txBody>
      </p:sp>
      <p:sp>
        <p:nvSpPr>
          <p:cNvPr id="7" name="Pladsholder til tekst 6">
            <a:extLst>
              <a:ext uri="{FF2B5EF4-FFF2-40B4-BE49-F238E27FC236}">
                <a16:creationId xmlns:a16="http://schemas.microsoft.com/office/drawing/2014/main" id="{A093DB47-9803-4C68-B51C-5A0AF82E34AD}"/>
              </a:ext>
            </a:extLst>
          </p:cNvPr>
          <p:cNvSpPr>
            <a:spLocks noGrp="1"/>
          </p:cNvSpPr>
          <p:nvPr>
            <p:ph type="body" sz="quarter" idx="14"/>
          </p:nvPr>
        </p:nvSpPr>
        <p:spPr/>
        <p:txBody>
          <a:bodyPr/>
          <a:lstStyle/>
          <a:p>
            <a:endParaRPr lang="da-DK"/>
          </a:p>
        </p:txBody>
      </p:sp>
      <p:sp>
        <p:nvSpPr>
          <p:cNvPr id="6" name="Pladsholder til tekst 5">
            <a:extLst>
              <a:ext uri="{FF2B5EF4-FFF2-40B4-BE49-F238E27FC236}">
                <a16:creationId xmlns:a16="http://schemas.microsoft.com/office/drawing/2014/main" id="{D441CCDA-1F56-41B8-B030-A3C2F72503D6}"/>
              </a:ext>
            </a:extLst>
          </p:cNvPr>
          <p:cNvSpPr>
            <a:spLocks noGrp="1"/>
          </p:cNvSpPr>
          <p:nvPr>
            <p:ph type="body" sz="quarter" idx="16"/>
          </p:nvPr>
        </p:nvSpPr>
        <p:spPr>
          <a:xfrm>
            <a:off x="576000" y="2338389"/>
            <a:ext cx="5159960" cy="3393086"/>
          </a:xfrm>
        </p:spPr>
        <p:txBody>
          <a:bodyPr/>
          <a:lstStyle/>
          <a:p>
            <a:r>
              <a:rPr lang="da-DK" sz="2800" dirty="0"/>
              <a:t>Fyrværkeri er farligt, og derfor skal man sikre sig, at fyrværkeriet er lavet af nogen, der overholder alle regler og har testet det godt og grundigt.</a:t>
            </a:r>
          </a:p>
        </p:txBody>
      </p:sp>
      <p:sp>
        <p:nvSpPr>
          <p:cNvPr id="5" name="Titel 4" descr="Godkendt fyrværkeri">
            <a:extLst>
              <a:ext uri="{FF2B5EF4-FFF2-40B4-BE49-F238E27FC236}">
                <a16:creationId xmlns:a16="http://schemas.microsoft.com/office/drawing/2014/main" id="{CC9AE2D0-B59B-4799-A049-7592A7F7A2C3}"/>
              </a:ext>
            </a:extLst>
          </p:cNvPr>
          <p:cNvSpPr>
            <a:spLocks noGrp="1"/>
          </p:cNvSpPr>
          <p:nvPr>
            <p:ph type="title"/>
          </p:nvPr>
        </p:nvSpPr>
        <p:spPr>
          <a:xfrm>
            <a:off x="576000" y="540000"/>
            <a:ext cx="5880042" cy="2240928"/>
          </a:xfrm>
        </p:spPr>
        <p:txBody>
          <a:bodyPr/>
          <a:lstStyle/>
          <a:p>
            <a:r>
              <a:rPr lang="da-DK" dirty="0"/>
              <a:t>2. Brug kun godkendt </a:t>
            </a:r>
            <a:br>
              <a:rPr lang="da-DK" dirty="0"/>
            </a:br>
            <a:r>
              <a:rPr lang="da-DK" dirty="0"/>
              <a:t>og aldrig hjemmelavet </a:t>
            </a:r>
            <a:br>
              <a:rPr lang="da-DK" dirty="0"/>
            </a:br>
            <a:r>
              <a:rPr lang="da-DK" dirty="0"/>
              <a:t>eller ulovligt fyrværkeri</a:t>
            </a:r>
          </a:p>
        </p:txBody>
      </p:sp>
      <p:pic>
        <p:nvPicPr>
          <p:cNvPr id="11" name="Pladsholder til billede 10" descr="Godkendt  fyrværkeri">
            <a:extLst>
              <a:ext uri="{FF2B5EF4-FFF2-40B4-BE49-F238E27FC236}">
                <a16:creationId xmlns:a16="http://schemas.microsoft.com/office/drawing/2014/main" id="{D79AAB20-9A6F-4F9F-A6FD-E6D01D8ED9E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378" r="20378"/>
          <a:stretch>
            <a:fillRect/>
          </a:stretch>
        </p:blipFill>
        <p:spPr/>
      </p:pic>
    </p:spTree>
    <p:extLst>
      <p:ext uri="{BB962C8B-B14F-4D97-AF65-F5344CB8AC3E}">
        <p14:creationId xmlns:p14="http://schemas.microsoft.com/office/powerpoint/2010/main" val="4277913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403F"/>
        </a:solidFill>
        <a:effectLst/>
      </p:bgPr>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9E953E5-E2FD-40BB-B532-E0E64BA3A54B}"/>
              </a:ext>
            </a:extLst>
          </p:cNvPr>
          <p:cNvSpPr>
            <a:spLocks noGrp="1"/>
          </p:cNvSpPr>
          <p:nvPr>
            <p:ph type="sldNum" sz="quarter" idx="12"/>
          </p:nvPr>
        </p:nvSpPr>
        <p:spPr/>
        <p:txBody>
          <a:bodyPr/>
          <a:lstStyle/>
          <a:p>
            <a:fld id="{772C5C2D-F0BD-4C7D-93AF-AD1D60327F2E}" type="slidenum">
              <a:rPr lang="da-DK" noProof="0" smtClean="0"/>
              <a:t>11</a:t>
            </a:fld>
            <a:endParaRPr lang="da-DK" noProof="0" dirty="0"/>
          </a:p>
        </p:txBody>
      </p:sp>
      <p:sp>
        <p:nvSpPr>
          <p:cNvPr id="4" name="Pladsholder til sidefod 3">
            <a:extLst>
              <a:ext uri="{FF2B5EF4-FFF2-40B4-BE49-F238E27FC236}">
                <a16:creationId xmlns:a16="http://schemas.microsoft.com/office/drawing/2014/main" id="{38A698B8-5971-4AB9-B4EE-9A90E9D1A71E}"/>
              </a:ext>
            </a:extLst>
          </p:cNvPr>
          <p:cNvSpPr>
            <a:spLocks noGrp="1"/>
          </p:cNvSpPr>
          <p:nvPr>
            <p:ph type="ftr" sz="quarter" idx="15"/>
          </p:nvPr>
        </p:nvSpPr>
        <p:spPr/>
        <p:txBody>
          <a:bodyPr/>
          <a:lstStyle/>
          <a:p>
            <a:endParaRPr lang="da-DK" noProof="0" dirty="0"/>
          </a:p>
        </p:txBody>
      </p:sp>
      <p:pic>
        <p:nvPicPr>
          <p:cNvPr id="10" name="Pladsholder til billede 9" descr="En hånd der holder et tændt stykke fyrværkeri">
            <a:extLst>
              <a:ext uri="{FF2B5EF4-FFF2-40B4-BE49-F238E27FC236}">
                <a16:creationId xmlns:a16="http://schemas.microsoft.com/office/drawing/2014/main" id="{DE96EDAC-50A2-466A-8E5D-4013ACBD7AF5}"/>
              </a:ext>
              <a:ext uri="{C183D7F6-B498-43B3-948B-1728B52AA6E4}">
                <adec:decorative xmlns:adec="http://schemas.microsoft.com/office/drawing/2017/decorative" val="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556" r="5556"/>
          <a:stretch>
            <a:fillRect/>
          </a:stretch>
        </p:blipFill>
        <p:spPr/>
      </p:pic>
      <p:sp>
        <p:nvSpPr>
          <p:cNvPr id="7" name="Pladsholder til tekst 6">
            <a:extLst>
              <a:ext uri="{FF2B5EF4-FFF2-40B4-BE49-F238E27FC236}">
                <a16:creationId xmlns:a16="http://schemas.microsoft.com/office/drawing/2014/main" id="{A093DB47-9803-4C68-B51C-5A0AF82E34AD}"/>
              </a:ext>
            </a:extLst>
          </p:cNvPr>
          <p:cNvSpPr>
            <a:spLocks noGrp="1"/>
          </p:cNvSpPr>
          <p:nvPr>
            <p:ph type="body" sz="quarter" idx="14"/>
          </p:nvPr>
        </p:nvSpPr>
        <p:spPr/>
        <p:txBody>
          <a:bodyPr/>
          <a:lstStyle/>
          <a:p>
            <a:endParaRPr lang="da-DK"/>
          </a:p>
        </p:txBody>
      </p:sp>
      <p:sp>
        <p:nvSpPr>
          <p:cNvPr id="6" name="Pladsholder til tekst 5">
            <a:extLst>
              <a:ext uri="{FF2B5EF4-FFF2-40B4-BE49-F238E27FC236}">
                <a16:creationId xmlns:a16="http://schemas.microsoft.com/office/drawing/2014/main" id="{D441CCDA-1F56-41B8-B030-A3C2F72503D6}"/>
              </a:ext>
            </a:extLst>
          </p:cNvPr>
          <p:cNvSpPr>
            <a:spLocks noGrp="1"/>
          </p:cNvSpPr>
          <p:nvPr>
            <p:ph type="body" sz="quarter" idx="16"/>
          </p:nvPr>
        </p:nvSpPr>
        <p:spPr>
          <a:xfrm>
            <a:off x="576000" y="2346925"/>
            <a:ext cx="5159960" cy="3384550"/>
          </a:xfrm>
        </p:spPr>
        <p:txBody>
          <a:bodyPr/>
          <a:lstStyle/>
          <a:p>
            <a:r>
              <a:rPr lang="da-DK" sz="2800" dirty="0">
                <a:solidFill>
                  <a:schemeClr val="bg1"/>
                </a:solidFill>
              </a:rPr>
              <a:t>Fyrværkeri kan sige bang hurtigere end vi tror, og selvom det er et lille stykke fyrværkeri, så kan det stadig gøre store skader på hænder og fingre.</a:t>
            </a:r>
          </a:p>
        </p:txBody>
      </p:sp>
      <p:sp>
        <p:nvSpPr>
          <p:cNvPr id="5" name="Titel 4">
            <a:extLst>
              <a:ext uri="{FF2B5EF4-FFF2-40B4-BE49-F238E27FC236}">
                <a16:creationId xmlns:a16="http://schemas.microsoft.com/office/drawing/2014/main" id="{CC9AE2D0-B59B-4799-A049-7592A7F7A2C3}"/>
              </a:ext>
            </a:extLst>
          </p:cNvPr>
          <p:cNvSpPr>
            <a:spLocks noGrp="1"/>
          </p:cNvSpPr>
          <p:nvPr>
            <p:ph type="title"/>
          </p:nvPr>
        </p:nvSpPr>
        <p:spPr>
          <a:xfrm>
            <a:off x="576000" y="540000"/>
            <a:ext cx="5880040" cy="1080000"/>
          </a:xfrm>
        </p:spPr>
        <p:txBody>
          <a:bodyPr/>
          <a:lstStyle/>
          <a:p>
            <a:r>
              <a:rPr lang="da-DK" dirty="0">
                <a:solidFill>
                  <a:schemeClr val="bg1"/>
                </a:solidFill>
              </a:rPr>
              <a:t>3. Hold aldrig tændt </a:t>
            </a:r>
            <a:br>
              <a:rPr lang="da-DK" dirty="0">
                <a:solidFill>
                  <a:schemeClr val="bg1"/>
                </a:solidFill>
              </a:rPr>
            </a:br>
            <a:r>
              <a:rPr lang="da-DK" dirty="0">
                <a:solidFill>
                  <a:schemeClr val="bg1"/>
                </a:solidFill>
              </a:rPr>
              <a:t>fyrværkeri i hånden</a:t>
            </a:r>
          </a:p>
        </p:txBody>
      </p:sp>
    </p:spTree>
    <p:extLst>
      <p:ext uri="{BB962C8B-B14F-4D97-AF65-F5344CB8AC3E}">
        <p14:creationId xmlns:p14="http://schemas.microsoft.com/office/powerpoint/2010/main" val="1074519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748E1A72-7CE6-4D07-B4D4-927F068B1FE0}"/>
              </a:ext>
            </a:extLst>
          </p:cNvPr>
          <p:cNvSpPr>
            <a:spLocks noGrp="1"/>
          </p:cNvSpPr>
          <p:nvPr>
            <p:ph type="sldNum" sz="quarter" idx="12"/>
          </p:nvPr>
        </p:nvSpPr>
        <p:spPr/>
        <p:txBody>
          <a:bodyPr/>
          <a:lstStyle/>
          <a:p>
            <a:fld id="{772C5C2D-F0BD-4C7D-93AF-AD1D60327F2E}" type="slidenum">
              <a:rPr lang="da-DK" smtClean="0"/>
              <a:t>12</a:t>
            </a:fld>
            <a:endParaRPr lang="da-DK" dirty="0"/>
          </a:p>
        </p:txBody>
      </p:sp>
      <p:sp>
        <p:nvSpPr>
          <p:cNvPr id="4" name="Pladsholder til sidefod 3">
            <a:extLst>
              <a:ext uri="{FF2B5EF4-FFF2-40B4-BE49-F238E27FC236}">
                <a16:creationId xmlns:a16="http://schemas.microsoft.com/office/drawing/2014/main" id="{C669EEB0-8F23-49D5-8591-92F8C3F5B963}"/>
              </a:ext>
            </a:extLst>
          </p:cNvPr>
          <p:cNvSpPr>
            <a:spLocks noGrp="1"/>
          </p:cNvSpPr>
          <p:nvPr>
            <p:ph type="ftr" sz="quarter" idx="14"/>
          </p:nvPr>
        </p:nvSpPr>
        <p:spPr/>
        <p:txBody>
          <a:bodyPr/>
          <a:lstStyle/>
          <a:p>
            <a:endParaRPr lang="da-DK" dirty="0"/>
          </a:p>
        </p:txBody>
      </p:sp>
      <p:pic>
        <p:nvPicPr>
          <p:cNvPr id="14" name="Pladsholder til billede 13" descr="En familie der står og kigger på en nattehimmel der er oplyst af fyrvækeri">
            <a:extLst>
              <a:ext uri="{FF2B5EF4-FFF2-40B4-BE49-F238E27FC236}">
                <a16:creationId xmlns:a16="http://schemas.microsoft.com/office/drawing/2014/main" id="{B449C68C-9C23-4C97-9A52-57495F5A70D4}"/>
              </a:ext>
              <a:ext uri="{C183D7F6-B498-43B3-948B-1728B52AA6E4}">
                <adec:decorative xmlns:adec="http://schemas.microsoft.com/office/drawing/2017/decorative" val="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556" r="5556"/>
          <a:stretch>
            <a:fillRect/>
          </a:stretch>
        </p:blipFill>
        <p:spPr/>
      </p:pic>
      <p:sp>
        <p:nvSpPr>
          <p:cNvPr id="6" name="Pladsholder til indhold 5">
            <a:extLst>
              <a:ext uri="{FF2B5EF4-FFF2-40B4-BE49-F238E27FC236}">
                <a16:creationId xmlns:a16="http://schemas.microsoft.com/office/drawing/2014/main" id="{5F418367-0B5E-4E0B-98C0-5702CCDBAC14}"/>
              </a:ext>
            </a:extLst>
          </p:cNvPr>
          <p:cNvSpPr>
            <a:spLocks noGrp="1"/>
          </p:cNvSpPr>
          <p:nvPr>
            <p:ph sz="quarter" idx="15"/>
          </p:nvPr>
        </p:nvSpPr>
        <p:spPr>
          <a:xfrm>
            <a:off x="7020000" y="2338388"/>
            <a:ext cx="4692624" cy="3384178"/>
          </a:xfrm>
        </p:spPr>
        <p:txBody>
          <a:bodyPr/>
          <a:lstStyle/>
          <a:p>
            <a:pPr lvl="0">
              <a:lnSpc>
                <a:spcPct val="90000"/>
              </a:lnSpc>
              <a:spcBef>
                <a:spcPts val="1000"/>
              </a:spcBef>
            </a:pPr>
            <a:r>
              <a:rPr lang="da-DK" sz="2800" dirty="0">
                <a:solidFill>
                  <a:srgbClr val="000000"/>
                </a:solidFill>
              </a:rPr>
              <a:t>Husk altid at holde den sikkerhedsafstand, der står på fyrværkeriet og læn dig aldrig henover det. Så undgår du at blive ramt i hovedet.</a:t>
            </a:r>
            <a:br>
              <a:rPr lang="da-DK" sz="2800" dirty="0">
                <a:solidFill>
                  <a:srgbClr val="000000"/>
                </a:solidFill>
              </a:rPr>
            </a:br>
            <a:br>
              <a:rPr lang="da-DK" sz="2800" dirty="0">
                <a:solidFill>
                  <a:srgbClr val="000000"/>
                </a:solidFill>
              </a:rPr>
            </a:br>
            <a:r>
              <a:rPr lang="da-DK" sz="2800" dirty="0">
                <a:solidFill>
                  <a:srgbClr val="000000"/>
                </a:solidFill>
                <a:latin typeface="+mj-lt"/>
              </a:rPr>
              <a:t>Opgave: </a:t>
            </a:r>
          </a:p>
          <a:p>
            <a:pPr lvl="0">
              <a:lnSpc>
                <a:spcPct val="90000"/>
              </a:lnSpc>
              <a:spcBef>
                <a:spcPts val="1000"/>
              </a:spcBef>
            </a:pPr>
            <a:r>
              <a:rPr lang="da-DK" sz="2800" dirty="0">
                <a:solidFill>
                  <a:srgbClr val="000000"/>
                </a:solidFill>
              </a:rPr>
              <a:t>Prøv at måle </a:t>
            </a:r>
            <a:r>
              <a:rPr lang="da-DK" sz="2800" dirty="0" err="1">
                <a:solidFill>
                  <a:srgbClr val="000000"/>
                </a:solidFill>
              </a:rPr>
              <a:t>sikkerheds-afstanden</a:t>
            </a:r>
            <a:r>
              <a:rPr lang="da-DK" sz="2800" dirty="0">
                <a:solidFill>
                  <a:srgbClr val="000000"/>
                </a:solidFill>
              </a:rPr>
              <a:t> for forskellige former for fyrværkeri.</a:t>
            </a:r>
            <a:endParaRPr lang="da-DK" dirty="0"/>
          </a:p>
        </p:txBody>
      </p:sp>
      <p:sp>
        <p:nvSpPr>
          <p:cNvPr id="5" name="Titel 4">
            <a:extLst>
              <a:ext uri="{FF2B5EF4-FFF2-40B4-BE49-F238E27FC236}">
                <a16:creationId xmlns:a16="http://schemas.microsoft.com/office/drawing/2014/main" id="{8E1A37DE-6327-4A96-B02F-C387C4EDE775}"/>
              </a:ext>
            </a:extLst>
          </p:cNvPr>
          <p:cNvSpPr>
            <a:spLocks noGrp="1"/>
          </p:cNvSpPr>
          <p:nvPr>
            <p:ph type="title"/>
          </p:nvPr>
        </p:nvSpPr>
        <p:spPr>
          <a:xfrm>
            <a:off x="7020000" y="540000"/>
            <a:ext cx="5172000" cy="1080000"/>
          </a:xfrm>
        </p:spPr>
        <p:txBody>
          <a:bodyPr/>
          <a:lstStyle/>
          <a:p>
            <a:r>
              <a:rPr lang="da-DK" dirty="0"/>
              <a:t>4. Hold sikkerhedsafstand og læn dig ikke ind over fyrværkeriet</a:t>
            </a:r>
          </a:p>
        </p:txBody>
      </p:sp>
    </p:spTree>
    <p:extLst>
      <p:ext uri="{BB962C8B-B14F-4D97-AF65-F5344CB8AC3E}">
        <p14:creationId xmlns:p14="http://schemas.microsoft.com/office/powerpoint/2010/main" val="855596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FCDE1"/>
        </a:solidFill>
        <a:effectLst/>
      </p:bgPr>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9E953E5-E2FD-40BB-B532-E0E64BA3A54B}"/>
              </a:ext>
            </a:extLst>
          </p:cNvPr>
          <p:cNvSpPr>
            <a:spLocks noGrp="1"/>
          </p:cNvSpPr>
          <p:nvPr>
            <p:ph type="sldNum" sz="quarter" idx="12"/>
          </p:nvPr>
        </p:nvSpPr>
        <p:spPr/>
        <p:txBody>
          <a:bodyPr/>
          <a:lstStyle/>
          <a:p>
            <a:fld id="{772C5C2D-F0BD-4C7D-93AF-AD1D60327F2E}" type="slidenum">
              <a:rPr lang="da-DK" noProof="0" smtClean="0"/>
              <a:t>13</a:t>
            </a:fld>
            <a:endParaRPr lang="da-DK" noProof="0" dirty="0"/>
          </a:p>
        </p:txBody>
      </p:sp>
      <p:sp>
        <p:nvSpPr>
          <p:cNvPr id="4" name="Pladsholder til sidefod 3">
            <a:extLst>
              <a:ext uri="{FF2B5EF4-FFF2-40B4-BE49-F238E27FC236}">
                <a16:creationId xmlns:a16="http://schemas.microsoft.com/office/drawing/2014/main" id="{38A698B8-5971-4AB9-B4EE-9A90E9D1A71E}"/>
              </a:ext>
            </a:extLst>
          </p:cNvPr>
          <p:cNvSpPr>
            <a:spLocks noGrp="1"/>
          </p:cNvSpPr>
          <p:nvPr>
            <p:ph type="ftr" sz="quarter" idx="15"/>
          </p:nvPr>
        </p:nvSpPr>
        <p:spPr/>
        <p:txBody>
          <a:bodyPr/>
          <a:lstStyle/>
          <a:p>
            <a:endParaRPr lang="da-DK" noProof="0" dirty="0"/>
          </a:p>
        </p:txBody>
      </p:sp>
      <p:sp>
        <p:nvSpPr>
          <p:cNvPr id="7" name="Pladsholder til tekst 6">
            <a:extLst>
              <a:ext uri="{FF2B5EF4-FFF2-40B4-BE49-F238E27FC236}">
                <a16:creationId xmlns:a16="http://schemas.microsoft.com/office/drawing/2014/main" id="{A093DB47-9803-4C68-B51C-5A0AF82E34AD}"/>
              </a:ext>
            </a:extLst>
          </p:cNvPr>
          <p:cNvSpPr>
            <a:spLocks noGrp="1"/>
          </p:cNvSpPr>
          <p:nvPr>
            <p:ph type="body" sz="quarter" idx="14"/>
          </p:nvPr>
        </p:nvSpPr>
        <p:spPr/>
        <p:txBody>
          <a:bodyPr/>
          <a:lstStyle/>
          <a:p>
            <a:endParaRPr lang="da-DK"/>
          </a:p>
        </p:txBody>
      </p:sp>
      <p:pic>
        <p:nvPicPr>
          <p:cNvPr id="15" name="Pladsholder til billede 14" descr="Forskelligt brugt fyrværkeri der ligger på en vej">
            <a:extLst>
              <a:ext uri="{FF2B5EF4-FFF2-40B4-BE49-F238E27FC236}">
                <a16:creationId xmlns:a16="http://schemas.microsoft.com/office/drawing/2014/main" id="{0DD00E4A-5365-485C-AA4D-0E4DC958FE1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6667" r="16667"/>
          <a:stretch>
            <a:fillRect/>
          </a:stretch>
        </p:blipFill>
        <p:spPr/>
      </p:pic>
      <p:sp>
        <p:nvSpPr>
          <p:cNvPr id="6" name="Pladsholder til tekst 5">
            <a:extLst>
              <a:ext uri="{FF2B5EF4-FFF2-40B4-BE49-F238E27FC236}">
                <a16:creationId xmlns:a16="http://schemas.microsoft.com/office/drawing/2014/main" id="{D441CCDA-1F56-41B8-B030-A3C2F72503D6}"/>
              </a:ext>
            </a:extLst>
          </p:cNvPr>
          <p:cNvSpPr>
            <a:spLocks noGrp="1"/>
          </p:cNvSpPr>
          <p:nvPr>
            <p:ph type="body" sz="quarter" idx="16"/>
          </p:nvPr>
        </p:nvSpPr>
        <p:spPr>
          <a:xfrm>
            <a:off x="576000" y="2346925"/>
            <a:ext cx="5159960" cy="3384550"/>
          </a:xfrm>
        </p:spPr>
        <p:txBody>
          <a:bodyPr/>
          <a:lstStyle/>
          <a:p>
            <a:r>
              <a:rPr lang="da-DK" sz="2800" dirty="0"/>
              <a:t>Hvis raketten ikke fløj op eller heksehylet ikke skreg, så lad det ligge og vent, til en voksen kan smide det væk. Du må aldrig forsøge at tænde det igen, det kan være, at det springer, når du rører ved det.</a:t>
            </a:r>
          </a:p>
        </p:txBody>
      </p:sp>
      <p:sp>
        <p:nvSpPr>
          <p:cNvPr id="5" name="Titel 4">
            <a:extLst>
              <a:ext uri="{FF2B5EF4-FFF2-40B4-BE49-F238E27FC236}">
                <a16:creationId xmlns:a16="http://schemas.microsoft.com/office/drawing/2014/main" id="{CC9AE2D0-B59B-4799-A049-7592A7F7A2C3}"/>
              </a:ext>
            </a:extLst>
          </p:cNvPr>
          <p:cNvSpPr>
            <a:spLocks noGrp="1"/>
          </p:cNvSpPr>
          <p:nvPr>
            <p:ph type="title"/>
          </p:nvPr>
        </p:nvSpPr>
        <p:spPr>
          <a:xfrm>
            <a:off x="576000" y="540000"/>
            <a:ext cx="5880040" cy="1080000"/>
          </a:xfrm>
        </p:spPr>
        <p:txBody>
          <a:bodyPr/>
          <a:lstStyle/>
          <a:p>
            <a:r>
              <a:rPr lang="da-DK" dirty="0"/>
              <a:t>5. Gå aldrig tilbage </a:t>
            </a:r>
            <a:br>
              <a:rPr lang="da-DK" dirty="0"/>
            </a:br>
            <a:r>
              <a:rPr lang="da-DK" dirty="0"/>
              <a:t>til en fuser</a:t>
            </a:r>
          </a:p>
        </p:txBody>
      </p:sp>
    </p:spTree>
    <p:extLst>
      <p:ext uri="{BB962C8B-B14F-4D97-AF65-F5344CB8AC3E}">
        <p14:creationId xmlns:p14="http://schemas.microsoft.com/office/powerpoint/2010/main" val="4267243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95C9"/>
        </a:solidFill>
        <a:effectLst/>
      </p:bgPr>
    </p:bg>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DEC48976-ECAD-4381-8265-D1B6ED022DB4}"/>
              </a:ext>
            </a:extLst>
          </p:cNvPr>
          <p:cNvSpPr>
            <a:spLocks noGrp="1"/>
          </p:cNvSpPr>
          <p:nvPr>
            <p:ph type="ftr" sz="quarter" idx="13"/>
          </p:nvPr>
        </p:nvSpPr>
        <p:spPr/>
        <p:txBody>
          <a:bodyPr/>
          <a:lstStyle/>
          <a:p>
            <a:endParaRPr lang="da-DK" dirty="0"/>
          </a:p>
        </p:txBody>
      </p:sp>
      <p:sp>
        <p:nvSpPr>
          <p:cNvPr id="2" name="Pladsholder til slidenummer 1">
            <a:extLst>
              <a:ext uri="{FF2B5EF4-FFF2-40B4-BE49-F238E27FC236}">
                <a16:creationId xmlns:a16="http://schemas.microsoft.com/office/drawing/2014/main" id="{E3B014D2-AD68-49B6-941F-B20C7ED31951}"/>
              </a:ext>
            </a:extLst>
          </p:cNvPr>
          <p:cNvSpPr>
            <a:spLocks noGrp="1"/>
          </p:cNvSpPr>
          <p:nvPr>
            <p:ph type="sldNum" sz="quarter" idx="12"/>
          </p:nvPr>
        </p:nvSpPr>
        <p:spPr/>
        <p:txBody>
          <a:bodyPr/>
          <a:lstStyle/>
          <a:p>
            <a:fld id="{772C5C2D-F0BD-4C7D-93AF-AD1D60327F2E}" type="slidenum">
              <a:rPr lang="da-DK" smtClean="0"/>
              <a:pPr/>
              <a:t>14</a:t>
            </a:fld>
            <a:endParaRPr lang="da-DK" dirty="0"/>
          </a:p>
        </p:txBody>
      </p:sp>
      <p:sp>
        <p:nvSpPr>
          <p:cNvPr id="4" name="Titel 3">
            <a:extLst>
              <a:ext uri="{FF2B5EF4-FFF2-40B4-BE49-F238E27FC236}">
                <a16:creationId xmlns:a16="http://schemas.microsoft.com/office/drawing/2014/main" id="{B36B7AD9-3E6E-4580-8CB6-7248259ACF04}"/>
              </a:ext>
            </a:extLst>
          </p:cNvPr>
          <p:cNvSpPr>
            <a:spLocks noGrp="1"/>
          </p:cNvSpPr>
          <p:nvPr>
            <p:ph type="title"/>
          </p:nvPr>
        </p:nvSpPr>
        <p:spPr>
          <a:xfrm>
            <a:off x="479376" y="2325203"/>
            <a:ext cx="11616001" cy="1080000"/>
          </a:xfrm>
        </p:spPr>
        <p:txBody>
          <a:bodyPr/>
          <a:lstStyle/>
          <a:p>
            <a:pPr algn="ctr"/>
            <a:r>
              <a:rPr lang="da-DK" sz="9600" dirty="0"/>
              <a:t>Opgave</a:t>
            </a:r>
          </a:p>
        </p:txBody>
      </p:sp>
    </p:spTree>
    <p:extLst>
      <p:ext uri="{BB962C8B-B14F-4D97-AF65-F5344CB8AC3E}">
        <p14:creationId xmlns:p14="http://schemas.microsoft.com/office/powerpoint/2010/main" val="4024644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FCDE1"/>
        </a:solidFill>
        <a:effectLst/>
      </p:bgPr>
    </p:bg>
    <p:spTree>
      <p:nvGrpSpPr>
        <p:cNvPr id="1" name=""/>
        <p:cNvGrpSpPr/>
        <p:nvPr/>
      </p:nvGrpSpPr>
      <p:grpSpPr>
        <a:xfrm>
          <a:off x="0" y="0"/>
          <a:ext cx="0" cy="0"/>
          <a:chOff x="0" y="0"/>
          <a:chExt cx="0" cy="0"/>
        </a:xfrm>
      </p:grpSpPr>
      <p:sp>
        <p:nvSpPr>
          <p:cNvPr id="4" name="Pladsholder til sidefod 3">
            <a:extLst>
              <a:ext uri="{FF2B5EF4-FFF2-40B4-BE49-F238E27FC236}">
                <a16:creationId xmlns:a16="http://schemas.microsoft.com/office/drawing/2014/main" id="{38A698B8-5971-4AB9-B4EE-9A90E9D1A71E}"/>
              </a:ext>
            </a:extLst>
          </p:cNvPr>
          <p:cNvSpPr>
            <a:spLocks noGrp="1"/>
          </p:cNvSpPr>
          <p:nvPr>
            <p:ph type="ftr" sz="quarter" idx="15"/>
          </p:nvPr>
        </p:nvSpPr>
        <p:spPr/>
        <p:txBody>
          <a:bodyPr/>
          <a:lstStyle/>
          <a:p>
            <a:endParaRPr lang="da-DK" noProof="0" dirty="0"/>
          </a:p>
        </p:txBody>
      </p:sp>
      <p:sp>
        <p:nvSpPr>
          <p:cNvPr id="7" name="Pladsholder til tekst 6">
            <a:extLst>
              <a:ext uri="{FF2B5EF4-FFF2-40B4-BE49-F238E27FC236}">
                <a16:creationId xmlns:a16="http://schemas.microsoft.com/office/drawing/2014/main" id="{A093DB47-9803-4C68-B51C-5A0AF82E34AD}"/>
              </a:ext>
            </a:extLst>
          </p:cNvPr>
          <p:cNvSpPr>
            <a:spLocks noGrp="1"/>
          </p:cNvSpPr>
          <p:nvPr>
            <p:ph type="body" sz="quarter" idx="14"/>
          </p:nvPr>
        </p:nvSpPr>
        <p:spPr/>
        <p:txBody>
          <a:bodyPr/>
          <a:lstStyle/>
          <a:p>
            <a:endParaRPr lang="da-DK"/>
          </a:p>
        </p:txBody>
      </p:sp>
      <p:sp>
        <p:nvSpPr>
          <p:cNvPr id="3" name="Pladsholder til slidenummer 2">
            <a:extLst>
              <a:ext uri="{FF2B5EF4-FFF2-40B4-BE49-F238E27FC236}">
                <a16:creationId xmlns:a16="http://schemas.microsoft.com/office/drawing/2014/main" id="{F9E953E5-E2FD-40BB-B532-E0E64BA3A54B}"/>
              </a:ext>
            </a:extLst>
          </p:cNvPr>
          <p:cNvSpPr>
            <a:spLocks noGrp="1"/>
          </p:cNvSpPr>
          <p:nvPr>
            <p:ph type="sldNum" sz="quarter" idx="12"/>
          </p:nvPr>
        </p:nvSpPr>
        <p:spPr/>
        <p:txBody>
          <a:bodyPr/>
          <a:lstStyle/>
          <a:p>
            <a:fld id="{772C5C2D-F0BD-4C7D-93AF-AD1D60327F2E}" type="slidenum">
              <a:rPr lang="da-DK" noProof="0" smtClean="0"/>
              <a:t>15</a:t>
            </a:fld>
            <a:endParaRPr lang="da-DK" noProof="0" dirty="0"/>
          </a:p>
        </p:txBody>
      </p:sp>
      <p:sp>
        <p:nvSpPr>
          <p:cNvPr id="6" name="Pladsholder til tekst 5">
            <a:extLst>
              <a:ext uri="{FF2B5EF4-FFF2-40B4-BE49-F238E27FC236}">
                <a16:creationId xmlns:a16="http://schemas.microsoft.com/office/drawing/2014/main" id="{D441CCDA-1F56-41B8-B030-A3C2F72503D6}"/>
              </a:ext>
            </a:extLst>
          </p:cNvPr>
          <p:cNvSpPr>
            <a:spLocks noGrp="1"/>
          </p:cNvSpPr>
          <p:nvPr>
            <p:ph type="body" sz="quarter" idx="16"/>
          </p:nvPr>
        </p:nvSpPr>
        <p:spPr>
          <a:xfrm>
            <a:off x="576000" y="2346925"/>
            <a:ext cx="5159960" cy="3384550"/>
          </a:xfrm>
        </p:spPr>
        <p:txBody>
          <a:bodyPr/>
          <a:lstStyle/>
          <a:p>
            <a:pPr marL="228600" lvl="0" indent="-228600">
              <a:lnSpc>
                <a:spcPct val="90000"/>
              </a:lnSpc>
              <a:spcBef>
                <a:spcPts val="1000"/>
              </a:spcBef>
              <a:buFont typeface="Arial" panose="020B0604020202020204" pitchFamily="34" charset="0"/>
              <a:buChar char="•"/>
            </a:pPr>
            <a:r>
              <a:rPr lang="da-DK" sz="2800" dirty="0">
                <a:solidFill>
                  <a:srgbClr val="000000"/>
                </a:solidFill>
              </a:rPr>
              <a:t>Nu har I lært de 5 fyrværkeriråd, men hvad med alle de andre på skolen?</a:t>
            </a:r>
          </a:p>
          <a:p>
            <a:pPr marL="228600" lvl="0" indent="-228600">
              <a:lnSpc>
                <a:spcPct val="90000"/>
              </a:lnSpc>
              <a:spcBef>
                <a:spcPts val="1000"/>
              </a:spcBef>
              <a:buFont typeface="Arial" panose="020B0604020202020204" pitchFamily="34" charset="0"/>
              <a:buChar char="•"/>
            </a:pPr>
            <a:r>
              <a:rPr lang="da-DK" sz="2800" dirty="0">
                <a:solidFill>
                  <a:srgbClr val="000000"/>
                </a:solidFill>
              </a:rPr>
              <a:t>I skal nu lave plakater, som fortæller om de 5 fyrværkeriråd, som I kan hænge op på skolen!</a:t>
            </a:r>
          </a:p>
          <a:p>
            <a:pPr marL="228600" lvl="0" indent="-228600">
              <a:lnSpc>
                <a:spcPct val="90000"/>
              </a:lnSpc>
              <a:spcBef>
                <a:spcPts val="1000"/>
              </a:spcBef>
              <a:buFont typeface="Arial" panose="020B0604020202020204" pitchFamily="34" charset="0"/>
              <a:buChar char="•"/>
            </a:pPr>
            <a:r>
              <a:rPr lang="da-DK" sz="2800" dirty="0">
                <a:solidFill>
                  <a:srgbClr val="000000"/>
                </a:solidFill>
              </a:rPr>
              <a:t>Sådan kan vi være sikre på, at alle husker rådene, både store og små.</a:t>
            </a:r>
          </a:p>
        </p:txBody>
      </p:sp>
      <p:sp>
        <p:nvSpPr>
          <p:cNvPr id="5" name="Titel 4">
            <a:extLst>
              <a:ext uri="{FF2B5EF4-FFF2-40B4-BE49-F238E27FC236}">
                <a16:creationId xmlns:a16="http://schemas.microsoft.com/office/drawing/2014/main" id="{CC9AE2D0-B59B-4799-A049-7592A7F7A2C3}"/>
              </a:ext>
            </a:extLst>
          </p:cNvPr>
          <p:cNvSpPr>
            <a:spLocks noGrp="1"/>
          </p:cNvSpPr>
          <p:nvPr>
            <p:ph type="title"/>
          </p:nvPr>
        </p:nvSpPr>
        <p:spPr>
          <a:xfrm>
            <a:off x="576000" y="540000"/>
            <a:ext cx="5880040" cy="1080000"/>
          </a:xfrm>
        </p:spPr>
        <p:txBody>
          <a:bodyPr/>
          <a:lstStyle/>
          <a:p>
            <a:r>
              <a:rPr lang="da-DK" dirty="0"/>
              <a:t>Tid til at lave en plakat</a:t>
            </a:r>
          </a:p>
        </p:txBody>
      </p:sp>
      <p:pic>
        <p:nvPicPr>
          <p:cNvPr id="11" name="Pladsholder til billede 10" descr="Børn der tegner">
            <a:extLst>
              <a:ext uri="{FF2B5EF4-FFF2-40B4-BE49-F238E27FC236}">
                <a16:creationId xmlns:a16="http://schemas.microsoft.com/office/drawing/2014/main" id="{06387F2F-18E8-4EDD-96BF-D1E464691D44}"/>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0374" r="20374"/>
          <a:stretch>
            <a:fillRect/>
          </a:stretch>
        </p:blipFill>
        <p:spPr/>
      </p:pic>
    </p:spTree>
    <p:extLst>
      <p:ext uri="{BB962C8B-B14F-4D97-AF65-F5344CB8AC3E}">
        <p14:creationId xmlns:p14="http://schemas.microsoft.com/office/powerpoint/2010/main" val="3357075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dsholder til billede 13" descr="En nattehimmel med et dannebro der er oplyst med fyrværkeri.">
            <a:extLst>
              <a:ext uri="{FF2B5EF4-FFF2-40B4-BE49-F238E27FC236}">
                <a16:creationId xmlns:a16="http://schemas.microsoft.com/office/drawing/2014/main" id="{7C1FC578-6846-4974-AD32-CF29E6BD814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52" b="7852"/>
          <a:stretch>
            <a:fillRect/>
          </a:stretch>
        </p:blipFill>
        <p:spPr/>
      </p:pic>
      <p:sp>
        <p:nvSpPr>
          <p:cNvPr id="8" name="Pladsholder til tekst 7">
            <a:extLst>
              <a:ext uri="{FF2B5EF4-FFF2-40B4-BE49-F238E27FC236}">
                <a16:creationId xmlns:a16="http://schemas.microsoft.com/office/drawing/2014/main" id="{AC696A99-DF62-49F7-8D84-FD3E5EDCFD28}"/>
              </a:ext>
            </a:extLst>
          </p:cNvPr>
          <p:cNvSpPr>
            <a:spLocks noGrp="1"/>
          </p:cNvSpPr>
          <p:nvPr>
            <p:ph type="body" sz="quarter" idx="12"/>
          </p:nvPr>
        </p:nvSpPr>
        <p:spPr/>
        <p:txBody>
          <a:bodyPr/>
          <a:lstStyle/>
          <a:p>
            <a:endParaRPr lang="da-DK"/>
          </a:p>
        </p:txBody>
      </p:sp>
      <p:sp>
        <p:nvSpPr>
          <p:cNvPr id="5" name="Titel 4">
            <a:extLst>
              <a:ext uri="{FF2B5EF4-FFF2-40B4-BE49-F238E27FC236}">
                <a16:creationId xmlns:a16="http://schemas.microsoft.com/office/drawing/2014/main" id="{996B956F-6F7C-4D21-B7FA-F9DF6F071316}"/>
              </a:ext>
            </a:extLst>
          </p:cNvPr>
          <p:cNvSpPr>
            <a:spLocks noGrp="1"/>
          </p:cNvSpPr>
          <p:nvPr>
            <p:ph type="ctrTitle"/>
          </p:nvPr>
        </p:nvSpPr>
        <p:spPr>
          <a:xfrm>
            <a:off x="2028000" y="2355291"/>
            <a:ext cx="8136000" cy="1935873"/>
          </a:xfrm>
        </p:spPr>
        <p:txBody>
          <a:bodyPr/>
          <a:lstStyle/>
          <a:p>
            <a:r>
              <a:rPr lang="da-DK" dirty="0"/>
              <a:t>Husk fyrværkerirådene, </a:t>
            </a:r>
            <a:br>
              <a:rPr lang="da-DK" dirty="0"/>
            </a:br>
            <a:r>
              <a:rPr lang="da-DK" dirty="0"/>
              <a:t>så du kan have et godt </a:t>
            </a:r>
            <a:br>
              <a:rPr lang="da-DK" dirty="0"/>
            </a:br>
            <a:r>
              <a:rPr lang="da-DK" dirty="0"/>
              <a:t>og sikkert nytår</a:t>
            </a:r>
          </a:p>
        </p:txBody>
      </p:sp>
    </p:spTree>
    <p:custDataLst>
      <p:tags r:id="rId1"/>
    </p:custDataLst>
    <p:extLst>
      <p:ext uri="{BB962C8B-B14F-4D97-AF65-F5344CB8AC3E}">
        <p14:creationId xmlns:p14="http://schemas.microsoft.com/office/powerpoint/2010/main" val="1574688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61D8CE60-9F0F-46A5-ACF7-14E22DC90C06}"/>
              </a:ext>
            </a:extLst>
          </p:cNvPr>
          <p:cNvSpPr>
            <a:spLocks noGrp="1"/>
          </p:cNvSpPr>
          <p:nvPr>
            <p:ph type="sldNum" sz="quarter" idx="12"/>
          </p:nvPr>
        </p:nvSpPr>
        <p:spPr/>
        <p:txBody>
          <a:bodyPr/>
          <a:lstStyle/>
          <a:p>
            <a:fld id="{772C5C2D-F0BD-4C7D-93AF-AD1D60327F2E}" type="slidenum">
              <a:rPr lang="da-DK" smtClean="0"/>
              <a:t>2</a:t>
            </a:fld>
            <a:endParaRPr lang="da-DK" dirty="0"/>
          </a:p>
        </p:txBody>
      </p:sp>
      <p:sp>
        <p:nvSpPr>
          <p:cNvPr id="4" name="Pladsholder til sidefod 3">
            <a:extLst>
              <a:ext uri="{FF2B5EF4-FFF2-40B4-BE49-F238E27FC236}">
                <a16:creationId xmlns:a16="http://schemas.microsoft.com/office/drawing/2014/main" id="{1AEC0D8A-A328-43F8-9C11-82130B7EE823}"/>
              </a:ext>
            </a:extLst>
          </p:cNvPr>
          <p:cNvSpPr>
            <a:spLocks noGrp="1"/>
          </p:cNvSpPr>
          <p:nvPr>
            <p:ph type="ftr" sz="quarter" idx="15"/>
          </p:nvPr>
        </p:nvSpPr>
        <p:spPr/>
        <p:txBody>
          <a:bodyPr/>
          <a:lstStyle/>
          <a:p>
            <a:endParaRPr lang="da-DK" dirty="0"/>
          </a:p>
        </p:txBody>
      </p:sp>
      <p:pic>
        <p:nvPicPr>
          <p:cNvPr id="13" name="Pladsholder til billede 12" descr="Et barn står og kigger på en nattehimmel der er oplyst af fyrværkeri">
            <a:extLst>
              <a:ext uri="{FF2B5EF4-FFF2-40B4-BE49-F238E27FC236}">
                <a16:creationId xmlns:a16="http://schemas.microsoft.com/office/drawing/2014/main" id="{A6FBDA4A-EE34-4E77-853F-A98B7A6221A1}"/>
              </a:ext>
              <a:ext uri="{C183D7F6-B498-43B3-948B-1728B52AA6E4}">
                <adec:decorative xmlns:adec="http://schemas.microsoft.com/office/drawing/2017/decorative" val="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2500" b="12500"/>
          <a:stretch>
            <a:fillRect/>
          </a:stretch>
        </p:blipFill>
        <p:spPr/>
      </p:pic>
      <p:sp>
        <p:nvSpPr>
          <p:cNvPr id="5" name="Pladsholder til tekst 4">
            <a:extLst>
              <a:ext uri="{FF2B5EF4-FFF2-40B4-BE49-F238E27FC236}">
                <a16:creationId xmlns:a16="http://schemas.microsoft.com/office/drawing/2014/main" id="{714873F6-2097-4B4D-B2CD-17E6C4CFE4D5}"/>
              </a:ext>
            </a:extLst>
          </p:cNvPr>
          <p:cNvSpPr>
            <a:spLocks noGrp="1"/>
          </p:cNvSpPr>
          <p:nvPr>
            <p:ph type="body" sz="quarter" idx="14"/>
          </p:nvPr>
        </p:nvSpPr>
        <p:spPr/>
        <p:txBody>
          <a:bodyPr/>
          <a:lstStyle/>
          <a:p>
            <a:endParaRPr lang="da-DK"/>
          </a:p>
        </p:txBody>
      </p:sp>
      <p:sp>
        <p:nvSpPr>
          <p:cNvPr id="7" name="Pladsholder til tekst 6">
            <a:extLst>
              <a:ext uri="{FF2B5EF4-FFF2-40B4-BE49-F238E27FC236}">
                <a16:creationId xmlns:a16="http://schemas.microsoft.com/office/drawing/2014/main" id="{39CE80D6-FBAB-443E-96FE-2BF1F96C9964}"/>
              </a:ext>
            </a:extLst>
          </p:cNvPr>
          <p:cNvSpPr>
            <a:spLocks noGrp="1"/>
          </p:cNvSpPr>
          <p:nvPr>
            <p:ph type="body" sz="quarter" idx="16"/>
          </p:nvPr>
        </p:nvSpPr>
        <p:spPr/>
        <p:txBody>
          <a:bodyPr/>
          <a:lstStyle/>
          <a:p>
            <a:r>
              <a:rPr lang="da-DK" sz="2400" dirty="0"/>
              <a:t>I dag skal vi lære, hvordan vi kan have det sjovt med fyrværkeri, uden at der er nogen, der kommer til skade</a:t>
            </a:r>
            <a:endParaRPr lang="da-DK" dirty="0"/>
          </a:p>
        </p:txBody>
      </p:sp>
      <p:sp>
        <p:nvSpPr>
          <p:cNvPr id="6" name="Titel 5">
            <a:extLst>
              <a:ext uri="{FF2B5EF4-FFF2-40B4-BE49-F238E27FC236}">
                <a16:creationId xmlns:a16="http://schemas.microsoft.com/office/drawing/2014/main" id="{46CE8F5E-DA13-415D-A718-3856FCE9CE4C}"/>
              </a:ext>
            </a:extLst>
          </p:cNvPr>
          <p:cNvSpPr>
            <a:spLocks noGrp="1"/>
          </p:cNvSpPr>
          <p:nvPr>
            <p:ph type="title"/>
          </p:nvPr>
        </p:nvSpPr>
        <p:spPr>
          <a:xfrm>
            <a:off x="576000" y="540000"/>
            <a:ext cx="4871928" cy="1080000"/>
          </a:xfrm>
        </p:spPr>
        <p:txBody>
          <a:bodyPr/>
          <a:lstStyle/>
          <a:p>
            <a:r>
              <a:rPr lang="da-DK" dirty="0"/>
              <a:t>Fyrværkeri er spændende, men det kan også være farligt!</a:t>
            </a:r>
          </a:p>
        </p:txBody>
      </p:sp>
    </p:spTree>
    <p:custDataLst>
      <p:tags r:id="rId1"/>
    </p:custDataLst>
    <p:extLst>
      <p:ext uri="{BB962C8B-B14F-4D97-AF65-F5344CB8AC3E}">
        <p14:creationId xmlns:p14="http://schemas.microsoft.com/office/powerpoint/2010/main" val="192085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B95C9"/>
        </a:solidFill>
        <a:effectLst/>
      </p:bgPr>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9E953E5-E2FD-40BB-B532-E0E64BA3A54B}"/>
              </a:ext>
            </a:extLst>
          </p:cNvPr>
          <p:cNvSpPr>
            <a:spLocks noGrp="1"/>
          </p:cNvSpPr>
          <p:nvPr>
            <p:ph type="sldNum" sz="quarter" idx="12"/>
          </p:nvPr>
        </p:nvSpPr>
        <p:spPr/>
        <p:txBody>
          <a:bodyPr/>
          <a:lstStyle/>
          <a:p>
            <a:fld id="{772C5C2D-F0BD-4C7D-93AF-AD1D60327F2E}" type="slidenum">
              <a:rPr lang="da-DK" noProof="0" smtClean="0"/>
              <a:t>3</a:t>
            </a:fld>
            <a:endParaRPr lang="da-DK" noProof="0" dirty="0"/>
          </a:p>
        </p:txBody>
      </p:sp>
      <p:sp>
        <p:nvSpPr>
          <p:cNvPr id="4" name="Pladsholder til sidefod 3">
            <a:extLst>
              <a:ext uri="{FF2B5EF4-FFF2-40B4-BE49-F238E27FC236}">
                <a16:creationId xmlns:a16="http://schemas.microsoft.com/office/drawing/2014/main" id="{38A698B8-5971-4AB9-B4EE-9A90E9D1A71E}"/>
              </a:ext>
            </a:extLst>
          </p:cNvPr>
          <p:cNvSpPr>
            <a:spLocks noGrp="1"/>
          </p:cNvSpPr>
          <p:nvPr>
            <p:ph type="ftr" sz="quarter" idx="15"/>
          </p:nvPr>
        </p:nvSpPr>
        <p:spPr/>
        <p:txBody>
          <a:bodyPr/>
          <a:lstStyle/>
          <a:p>
            <a:endParaRPr lang="da-DK" noProof="0" dirty="0"/>
          </a:p>
        </p:txBody>
      </p:sp>
      <p:sp>
        <p:nvSpPr>
          <p:cNvPr id="7" name="Pladsholder til tekst 6">
            <a:extLst>
              <a:ext uri="{FF2B5EF4-FFF2-40B4-BE49-F238E27FC236}">
                <a16:creationId xmlns:a16="http://schemas.microsoft.com/office/drawing/2014/main" id="{A093DB47-9803-4C68-B51C-5A0AF82E34AD}"/>
              </a:ext>
            </a:extLst>
          </p:cNvPr>
          <p:cNvSpPr>
            <a:spLocks noGrp="1"/>
          </p:cNvSpPr>
          <p:nvPr>
            <p:ph type="body" sz="quarter" idx="14"/>
          </p:nvPr>
        </p:nvSpPr>
        <p:spPr/>
        <p:txBody>
          <a:bodyPr/>
          <a:lstStyle/>
          <a:p>
            <a:endParaRPr lang="da-DK"/>
          </a:p>
        </p:txBody>
      </p:sp>
      <p:pic>
        <p:nvPicPr>
          <p:cNvPr id="10" name="Pladsholder til billede 9" descr="En masse raketter står fremme i gangen på et supermarked">
            <a:extLst>
              <a:ext uri="{FF2B5EF4-FFF2-40B4-BE49-F238E27FC236}">
                <a16:creationId xmlns:a16="http://schemas.microsoft.com/office/drawing/2014/main" id="{48FF7C99-CDE2-4070-99FB-7755574D1945}"/>
              </a:ext>
              <a:ext uri="{C183D7F6-B498-43B3-948B-1728B52AA6E4}">
                <adec:decorative xmlns:adec="http://schemas.microsoft.com/office/drawing/2017/decorative" val="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556" r="5556"/>
          <a:stretch>
            <a:fillRect/>
          </a:stretch>
        </p:blipFill>
        <p:spPr/>
      </p:pic>
      <p:sp>
        <p:nvSpPr>
          <p:cNvPr id="17" name="Pladsholder til tekst 5">
            <a:extLst>
              <a:ext uri="{FF2B5EF4-FFF2-40B4-BE49-F238E27FC236}">
                <a16:creationId xmlns:a16="http://schemas.microsoft.com/office/drawing/2014/main" id="{1AEB790D-E0AD-4035-A30B-8E04C9450868}"/>
              </a:ext>
            </a:extLst>
          </p:cNvPr>
          <p:cNvSpPr txBox="1">
            <a:spLocks/>
          </p:cNvSpPr>
          <p:nvPr/>
        </p:nvSpPr>
        <p:spPr>
          <a:xfrm>
            <a:off x="576000" y="2346925"/>
            <a:ext cx="4622800" cy="3384550"/>
          </a:xfrm>
          <a:prstGeom prst="rect">
            <a:avLst/>
          </a:prstGeom>
        </p:spPr>
        <p:txBody>
          <a:bodyPr/>
          <a:lstStyle>
            <a:lvl1pPr marL="0" indent="0" algn="l" defTabSz="914400" rtl="0" eaLnBrk="1" latinLnBrk="0" hangingPunct="1">
              <a:lnSpc>
                <a:spcPct val="100000"/>
              </a:lnSpc>
              <a:spcBef>
                <a:spcPts val="0"/>
              </a:spcBef>
              <a:spcAft>
                <a:spcPts val="0"/>
              </a:spcAft>
              <a:buFont typeface="Wingdings 2" panose="05020102010507070707" pitchFamily="18" charset="2"/>
              <a:buNone/>
              <a:defRPr sz="16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900"/>
              </a:spcAft>
              <a:buFont typeface="Wingdings 2" panose="05020102010507070707" pitchFamily="18" charset="2"/>
              <a:buChar char=""/>
              <a:defRPr sz="1600" kern="1200">
                <a:solidFill>
                  <a:schemeClr val="tx1"/>
                </a:solidFill>
                <a:latin typeface="+mn-lt"/>
                <a:ea typeface="+mn-ea"/>
                <a:cs typeface="+mn-cs"/>
              </a:defRPr>
            </a:lvl2pPr>
            <a:lvl3pPr marL="358775" indent="-179388" algn="l" defTabSz="914400" rtl="0" eaLnBrk="1" latinLnBrk="0" hangingPunct="1">
              <a:lnSpc>
                <a:spcPct val="100000"/>
              </a:lnSpc>
              <a:spcBef>
                <a:spcPts val="0"/>
              </a:spcBef>
              <a:spcAft>
                <a:spcPts val="900"/>
              </a:spcAft>
              <a:buFont typeface="Wingdings 2" panose="05020102010507070707" pitchFamily="18" charset="2"/>
              <a:buChar char=""/>
              <a:defRPr sz="1600" kern="1200">
                <a:solidFill>
                  <a:schemeClr val="tx1"/>
                </a:solidFill>
                <a:latin typeface="+mn-lt"/>
                <a:ea typeface="+mn-ea"/>
                <a:cs typeface="+mn-cs"/>
              </a:defRPr>
            </a:lvl3pPr>
            <a:lvl4pPr marL="538163" indent="-179388" algn="l" defTabSz="914400" rtl="0" eaLnBrk="1" latinLnBrk="0" hangingPunct="1">
              <a:lnSpc>
                <a:spcPct val="100000"/>
              </a:lnSpc>
              <a:spcBef>
                <a:spcPts val="0"/>
              </a:spcBef>
              <a:spcAft>
                <a:spcPts val="900"/>
              </a:spcAft>
              <a:buFont typeface="Wingdings 2" panose="05020102010507070707" pitchFamily="18" charset="2"/>
              <a:buChar char=""/>
              <a:defRPr sz="1600" kern="1200">
                <a:solidFill>
                  <a:schemeClr val="tx1"/>
                </a:solidFill>
                <a:latin typeface="+mn-lt"/>
                <a:ea typeface="+mn-ea"/>
                <a:cs typeface="+mn-cs"/>
              </a:defRPr>
            </a:lvl4pPr>
            <a:lvl5pPr marL="717550" indent="-179388" algn="l" defTabSz="914400" rtl="0" eaLnBrk="1" latinLnBrk="0" hangingPunct="1">
              <a:lnSpc>
                <a:spcPct val="100000"/>
              </a:lnSpc>
              <a:spcBef>
                <a:spcPts val="0"/>
              </a:spcBef>
              <a:spcAft>
                <a:spcPts val="900"/>
              </a:spcAft>
              <a:buFont typeface="Wingdings 2" panose="05020102010507070707" pitchFamily="18"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Franklin Gothic Book" panose="020B05030201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Franklin Gothic Book" panose="020B05030201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Franklin Gothic Book" panose="020B05030201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Franklin Gothic Book" panose="020B0503020102020204" pitchFamily="34" charset="0"/>
              <a:buChar char="•"/>
              <a:defRPr sz="1800" kern="1200">
                <a:solidFill>
                  <a:schemeClr val="tx1"/>
                </a:solidFill>
                <a:latin typeface="+mn-lt"/>
                <a:ea typeface="+mn-ea"/>
                <a:cs typeface="+mn-cs"/>
              </a:defRPr>
            </a:lvl9pPr>
          </a:lstStyle>
          <a:p>
            <a:pPr marL="228600" indent="-228600">
              <a:lnSpc>
                <a:spcPct val="90000"/>
              </a:lnSpc>
              <a:spcBef>
                <a:spcPts val="1000"/>
              </a:spcBef>
              <a:buFont typeface="Arial" panose="020B0604020202020204" pitchFamily="34" charset="0"/>
              <a:buChar char="•"/>
            </a:pPr>
            <a:r>
              <a:rPr lang="da-DK" sz="2400" dirty="0">
                <a:solidFill>
                  <a:srgbClr val="000000"/>
                </a:solidFill>
              </a:rPr>
              <a:t>Der må kun sælges fyrværkeri mellem d. 15. og 31. December</a:t>
            </a:r>
          </a:p>
          <a:p>
            <a:pPr marL="228600" indent="-228600">
              <a:lnSpc>
                <a:spcPct val="90000"/>
              </a:lnSpc>
              <a:spcBef>
                <a:spcPts val="1000"/>
              </a:spcBef>
              <a:buFont typeface="Arial" panose="020B0604020202020204" pitchFamily="34" charset="0"/>
              <a:buChar char="•"/>
            </a:pPr>
            <a:r>
              <a:rPr lang="da-DK" sz="2400" dirty="0">
                <a:solidFill>
                  <a:srgbClr val="000000"/>
                </a:solidFill>
              </a:rPr>
              <a:t>Men du må først fyre det af fra d. 31. december til d. 1. januar kl. 24</a:t>
            </a:r>
          </a:p>
          <a:p>
            <a:pPr marL="228600" indent="-228600">
              <a:lnSpc>
                <a:spcPct val="90000"/>
              </a:lnSpc>
              <a:spcBef>
                <a:spcPts val="1000"/>
              </a:spcBef>
              <a:buFont typeface="Arial" panose="020B0604020202020204" pitchFamily="34" charset="0"/>
              <a:buChar char="•"/>
            </a:pPr>
            <a:r>
              <a:rPr lang="da-DK" sz="2400" dirty="0">
                <a:solidFill>
                  <a:srgbClr val="000000"/>
                </a:solidFill>
              </a:rPr>
              <a:t>Så selvom du måske gerne ville prøve raketterne af med det samme, så må du vente lidt endnu!</a:t>
            </a:r>
          </a:p>
        </p:txBody>
      </p:sp>
      <p:sp>
        <p:nvSpPr>
          <p:cNvPr id="16" name="Titel 4">
            <a:extLst>
              <a:ext uri="{FF2B5EF4-FFF2-40B4-BE49-F238E27FC236}">
                <a16:creationId xmlns:a16="http://schemas.microsoft.com/office/drawing/2014/main" id="{AD2CAD24-1ED1-4005-8F7B-C9B8CE4D3709}"/>
              </a:ext>
            </a:extLst>
          </p:cNvPr>
          <p:cNvSpPr>
            <a:spLocks noGrp="1"/>
          </p:cNvSpPr>
          <p:nvPr>
            <p:ph type="title"/>
          </p:nvPr>
        </p:nvSpPr>
        <p:spPr>
          <a:xfrm>
            <a:off x="576000" y="540000"/>
            <a:ext cx="4622752" cy="1080000"/>
          </a:xfrm>
        </p:spPr>
        <p:txBody>
          <a:bodyPr/>
          <a:lstStyle/>
          <a:p>
            <a:r>
              <a:rPr lang="da-DK" dirty="0"/>
              <a:t>Hvornår må man købe og skyde sit fyrværkeri af?	</a:t>
            </a:r>
          </a:p>
        </p:txBody>
      </p:sp>
    </p:spTree>
    <p:extLst>
      <p:ext uri="{BB962C8B-B14F-4D97-AF65-F5344CB8AC3E}">
        <p14:creationId xmlns:p14="http://schemas.microsoft.com/office/powerpoint/2010/main" val="893974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61D8CE60-9F0F-46A5-ACF7-14E22DC90C06}"/>
              </a:ext>
            </a:extLst>
          </p:cNvPr>
          <p:cNvSpPr>
            <a:spLocks noGrp="1"/>
          </p:cNvSpPr>
          <p:nvPr>
            <p:ph type="sldNum" sz="quarter" idx="12"/>
          </p:nvPr>
        </p:nvSpPr>
        <p:spPr/>
        <p:txBody>
          <a:bodyPr/>
          <a:lstStyle/>
          <a:p>
            <a:fld id="{772C5C2D-F0BD-4C7D-93AF-AD1D60327F2E}" type="slidenum">
              <a:rPr lang="da-DK" smtClean="0"/>
              <a:t>4</a:t>
            </a:fld>
            <a:endParaRPr lang="da-DK" dirty="0"/>
          </a:p>
        </p:txBody>
      </p:sp>
      <p:sp>
        <p:nvSpPr>
          <p:cNvPr id="4" name="Pladsholder til sidefod 3">
            <a:extLst>
              <a:ext uri="{FF2B5EF4-FFF2-40B4-BE49-F238E27FC236}">
                <a16:creationId xmlns:a16="http://schemas.microsoft.com/office/drawing/2014/main" id="{1AEC0D8A-A328-43F8-9C11-82130B7EE823}"/>
              </a:ext>
            </a:extLst>
          </p:cNvPr>
          <p:cNvSpPr>
            <a:spLocks noGrp="1"/>
          </p:cNvSpPr>
          <p:nvPr>
            <p:ph type="ftr" sz="quarter" idx="15"/>
          </p:nvPr>
        </p:nvSpPr>
        <p:spPr/>
        <p:txBody>
          <a:bodyPr/>
          <a:lstStyle/>
          <a:p>
            <a:endParaRPr lang="da-DK" dirty="0"/>
          </a:p>
        </p:txBody>
      </p:sp>
      <p:pic>
        <p:nvPicPr>
          <p:cNvPr id="15" name="Pladsholder til billede 14" descr="En dreng og en pige kigger op på en nattehimmel oplyst af fyrværkeri">
            <a:extLst>
              <a:ext uri="{FF2B5EF4-FFF2-40B4-BE49-F238E27FC236}">
                <a16:creationId xmlns:a16="http://schemas.microsoft.com/office/drawing/2014/main" id="{693D5DAC-8074-4D15-97B5-02221A41B68B}"/>
              </a:ext>
              <a:ext uri="{C183D7F6-B498-43B3-948B-1728B52AA6E4}">
                <adec:decorative xmlns:adec="http://schemas.microsoft.com/office/drawing/2017/decorative" val="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5092" r="25092"/>
          <a:stretch>
            <a:fillRect/>
          </a:stretch>
        </p:blipFill>
        <p:spPr>
          <a:xfrm>
            <a:off x="6107933" y="2434"/>
            <a:ext cx="6096000" cy="6858000"/>
          </a:xfrm>
        </p:spPr>
      </p:pic>
      <p:sp>
        <p:nvSpPr>
          <p:cNvPr id="5" name="Pladsholder til tekst 4">
            <a:extLst>
              <a:ext uri="{FF2B5EF4-FFF2-40B4-BE49-F238E27FC236}">
                <a16:creationId xmlns:a16="http://schemas.microsoft.com/office/drawing/2014/main" id="{714873F6-2097-4B4D-B2CD-17E6C4CFE4D5}"/>
              </a:ext>
            </a:extLst>
          </p:cNvPr>
          <p:cNvSpPr>
            <a:spLocks noGrp="1"/>
          </p:cNvSpPr>
          <p:nvPr>
            <p:ph type="body" sz="quarter" idx="14"/>
          </p:nvPr>
        </p:nvSpPr>
        <p:spPr/>
        <p:txBody>
          <a:bodyPr/>
          <a:lstStyle/>
          <a:p>
            <a:endParaRPr lang="da-DK"/>
          </a:p>
        </p:txBody>
      </p:sp>
      <p:sp>
        <p:nvSpPr>
          <p:cNvPr id="7" name="Pladsholder til tekst 6">
            <a:extLst>
              <a:ext uri="{FF2B5EF4-FFF2-40B4-BE49-F238E27FC236}">
                <a16:creationId xmlns:a16="http://schemas.microsoft.com/office/drawing/2014/main" id="{39CE80D6-FBAB-443E-96FE-2BF1F96C9964}"/>
              </a:ext>
            </a:extLst>
          </p:cNvPr>
          <p:cNvSpPr>
            <a:spLocks noGrp="1"/>
          </p:cNvSpPr>
          <p:nvPr>
            <p:ph type="body" sz="quarter" idx="16"/>
          </p:nvPr>
        </p:nvSpPr>
        <p:spPr>
          <a:xfrm>
            <a:off x="576000" y="1772816"/>
            <a:ext cx="5159960" cy="3958659"/>
          </a:xfrm>
        </p:spPr>
        <p:txBody>
          <a:bodyPr/>
          <a:lstStyle/>
          <a:p>
            <a:pPr marL="228600" lvl="0" indent="-228600">
              <a:lnSpc>
                <a:spcPct val="90000"/>
              </a:lnSpc>
              <a:spcBef>
                <a:spcPts val="1000"/>
              </a:spcBef>
              <a:buFont typeface="Arial" panose="020B0604020202020204" pitchFamily="34" charset="0"/>
              <a:buChar char="•"/>
            </a:pPr>
            <a:r>
              <a:rPr lang="da-DK" sz="2400" dirty="0">
                <a:solidFill>
                  <a:srgbClr val="000000"/>
                </a:solidFill>
              </a:rPr>
              <a:t>Selvom det regner, sner eller bare er øv-vejr, så må man ikke fyre </a:t>
            </a:r>
            <a:r>
              <a:rPr lang="da-DK" sz="2400" dirty="0" err="1">
                <a:solidFill>
                  <a:srgbClr val="000000"/>
                </a:solidFill>
              </a:rPr>
              <a:t>fyrvær-keri</a:t>
            </a:r>
            <a:r>
              <a:rPr lang="da-DK" sz="2400" dirty="0">
                <a:solidFill>
                  <a:srgbClr val="000000"/>
                </a:solidFill>
              </a:rPr>
              <a:t> af indenfor, medmindre det står på fyrværkeriet, at det må bruges indendørs. Fyrværkeri skal altid fyres af i en sikker afstand fra huse, biler, træer og andet, der kan brænde.</a:t>
            </a:r>
          </a:p>
          <a:p>
            <a:pPr marL="228600" lvl="0" indent="-228600">
              <a:lnSpc>
                <a:spcPct val="90000"/>
              </a:lnSpc>
              <a:spcBef>
                <a:spcPts val="1000"/>
              </a:spcBef>
              <a:buFont typeface="Arial" panose="020B0604020202020204" pitchFamily="34" charset="0"/>
              <a:buChar char="•"/>
            </a:pPr>
            <a:r>
              <a:rPr lang="da-DK" sz="2400" dirty="0">
                <a:solidFill>
                  <a:srgbClr val="000000"/>
                </a:solidFill>
              </a:rPr>
              <a:t>Huse med stråtag skal du altid være mindst 100 meter væk fra. Det samme gælder marker med dyr og hundekenneler.</a:t>
            </a:r>
          </a:p>
          <a:p>
            <a:pPr marL="228600" lvl="0" indent="-228600">
              <a:lnSpc>
                <a:spcPct val="90000"/>
              </a:lnSpc>
              <a:spcBef>
                <a:spcPts val="1000"/>
              </a:spcBef>
              <a:buFont typeface="Arial" panose="020B0604020202020204" pitchFamily="34" charset="0"/>
              <a:buChar char="•"/>
            </a:pPr>
            <a:r>
              <a:rPr lang="da-DK" sz="2400" dirty="0">
                <a:solidFill>
                  <a:srgbClr val="000000"/>
                </a:solidFill>
              </a:rPr>
              <a:t>Blæser det meget, skal du være dobbelt så langt væk som i stille vejr.</a:t>
            </a:r>
            <a:endParaRPr lang="da-DK" sz="2000" dirty="0"/>
          </a:p>
        </p:txBody>
      </p:sp>
      <p:sp>
        <p:nvSpPr>
          <p:cNvPr id="6" name="Titel 5">
            <a:extLst>
              <a:ext uri="{FF2B5EF4-FFF2-40B4-BE49-F238E27FC236}">
                <a16:creationId xmlns:a16="http://schemas.microsoft.com/office/drawing/2014/main" id="{46CE8F5E-DA13-415D-A718-3856FCE9CE4C}"/>
              </a:ext>
            </a:extLst>
          </p:cNvPr>
          <p:cNvSpPr>
            <a:spLocks noGrp="1"/>
          </p:cNvSpPr>
          <p:nvPr>
            <p:ph type="title"/>
          </p:nvPr>
        </p:nvSpPr>
        <p:spPr>
          <a:xfrm>
            <a:off x="576000" y="540000"/>
            <a:ext cx="4871928" cy="1080000"/>
          </a:xfrm>
        </p:spPr>
        <p:txBody>
          <a:bodyPr/>
          <a:lstStyle/>
          <a:p>
            <a:r>
              <a:rPr lang="da-DK" dirty="0"/>
              <a:t>Hvor må man fyre sit fyrværkeri af?</a:t>
            </a:r>
          </a:p>
        </p:txBody>
      </p:sp>
    </p:spTree>
    <p:custDataLst>
      <p:tags r:id="rId1"/>
    </p:custDataLst>
    <p:extLst>
      <p:ext uri="{BB962C8B-B14F-4D97-AF65-F5344CB8AC3E}">
        <p14:creationId xmlns:p14="http://schemas.microsoft.com/office/powerpoint/2010/main" val="3461727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8F83"/>
        </a:solidFill>
        <a:effectLst/>
      </p:bgPr>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9E953E5-E2FD-40BB-B532-E0E64BA3A54B}"/>
              </a:ext>
            </a:extLst>
          </p:cNvPr>
          <p:cNvSpPr>
            <a:spLocks noGrp="1"/>
          </p:cNvSpPr>
          <p:nvPr>
            <p:ph type="sldNum" sz="quarter" idx="12"/>
          </p:nvPr>
        </p:nvSpPr>
        <p:spPr/>
        <p:txBody>
          <a:bodyPr/>
          <a:lstStyle/>
          <a:p>
            <a:fld id="{772C5C2D-F0BD-4C7D-93AF-AD1D60327F2E}" type="slidenum">
              <a:rPr lang="da-DK" noProof="0" smtClean="0"/>
              <a:t>5</a:t>
            </a:fld>
            <a:endParaRPr lang="da-DK" noProof="0" dirty="0"/>
          </a:p>
        </p:txBody>
      </p:sp>
      <p:sp>
        <p:nvSpPr>
          <p:cNvPr id="4" name="Pladsholder til sidefod 3">
            <a:extLst>
              <a:ext uri="{FF2B5EF4-FFF2-40B4-BE49-F238E27FC236}">
                <a16:creationId xmlns:a16="http://schemas.microsoft.com/office/drawing/2014/main" id="{38A698B8-5971-4AB9-B4EE-9A90E9D1A71E}"/>
              </a:ext>
            </a:extLst>
          </p:cNvPr>
          <p:cNvSpPr>
            <a:spLocks noGrp="1"/>
          </p:cNvSpPr>
          <p:nvPr>
            <p:ph type="ftr" sz="quarter" idx="15"/>
          </p:nvPr>
        </p:nvSpPr>
        <p:spPr/>
        <p:txBody>
          <a:bodyPr/>
          <a:lstStyle/>
          <a:p>
            <a:endParaRPr lang="da-DK" noProof="0" dirty="0"/>
          </a:p>
        </p:txBody>
      </p:sp>
      <p:sp>
        <p:nvSpPr>
          <p:cNvPr id="6" name="Pladsholder til tekst 5">
            <a:extLst>
              <a:ext uri="{FF2B5EF4-FFF2-40B4-BE49-F238E27FC236}">
                <a16:creationId xmlns:a16="http://schemas.microsoft.com/office/drawing/2014/main" id="{D441CCDA-1F56-41B8-B030-A3C2F72503D6}"/>
              </a:ext>
            </a:extLst>
          </p:cNvPr>
          <p:cNvSpPr>
            <a:spLocks noGrp="1"/>
          </p:cNvSpPr>
          <p:nvPr>
            <p:ph type="body" sz="quarter" idx="16"/>
          </p:nvPr>
        </p:nvSpPr>
        <p:spPr>
          <a:xfrm>
            <a:off x="576000" y="2346925"/>
            <a:ext cx="5159960" cy="3384550"/>
          </a:xfrm>
        </p:spPr>
        <p:txBody>
          <a:bodyPr/>
          <a:lstStyle/>
          <a:p>
            <a:r>
              <a:rPr lang="da-DK" sz="2400" dirty="0">
                <a:solidFill>
                  <a:schemeClr val="bg1"/>
                </a:solidFill>
              </a:rPr>
              <a:t>Kan I måle, hvor langt 100 meter er? Prøv at gå udenfor og stil jer 100 meter fra jeres lærer. Se, hvem der kommer tættest på 100 meter.</a:t>
            </a:r>
          </a:p>
          <a:p>
            <a:endParaRPr lang="da-DK" sz="2400" dirty="0">
              <a:solidFill>
                <a:schemeClr val="bg1"/>
              </a:solidFill>
            </a:endParaRPr>
          </a:p>
          <a:p>
            <a:r>
              <a:rPr lang="da-DK" sz="2400" dirty="0">
                <a:solidFill>
                  <a:schemeClr val="bg1"/>
                </a:solidFill>
              </a:rPr>
              <a:t>Prøv derefter at måle, hvor langt 200 meter er.</a:t>
            </a:r>
            <a:endParaRPr lang="da-DK" dirty="0">
              <a:solidFill>
                <a:schemeClr val="bg1"/>
              </a:solidFill>
            </a:endParaRPr>
          </a:p>
        </p:txBody>
      </p:sp>
      <p:sp>
        <p:nvSpPr>
          <p:cNvPr id="7" name="Pladsholder til tekst 6">
            <a:extLst>
              <a:ext uri="{FF2B5EF4-FFF2-40B4-BE49-F238E27FC236}">
                <a16:creationId xmlns:a16="http://schemas.microsoft.com/office/drawing/2014/main" id="{A093DB47-9803-4C68-B51C-5A0AF82E34AD}"/>
              </a:ext>
            </a:extLst>
          </p:cNvPr>
          <p:cNvSpPr>
            <a:spLocks noGrp="1"/>
          </p:cNvSpPr>
          <p:nvPr>
            <p:ph type="body" sz="quarter" idx="14"/>
          </p:nvPr>
        </p:nvSpPr>
        <p:spPr/>
        <p:txBody>
          <a:bodyPr/>
          <a:lstStyle/>
          <a:p>
            <a:endParaRPr lang="da-DK"/>
          </a:p>
        </p:txBody>
      </p:sp>
      <p:sp>
        <p:nvSpPr>
          <p:cNvPr id="5" name="Titel 4">
            <a:extLst>
              <a:ext uri="{FF2B5EF4-FFF2-40B4-BE49-F238E27FC236}">
                <a16:creationId xmlns:a16="http://schemas.microsoft.com/office/drawing/2014/main" id="{CC9AE2D0-B59B-4799-A049-7592A7F7A2C3}"/>
              </a:ext>
            </a:extLst>
          </p:cNvPr>
          <p:cNvSpPr>
            <a:spLocks noGrp="1"/>
          </p:cNvSpPr>
          <p:nvPr>
            <p:ph type="title"/>
          </p:nvPr>
        </p:nvSpPr>
        <p:spPr/>
        <p:txBody>
          <a:bodyPr/>
          <a:lstStyle/>
          <a:p>
            <a:r>
              <a:rPr lang="da-DK" dirty="0">
                <a:solidFill>
                  <a:schemeClr val="bg1"/>
                </a:solidFill>
              </a:rPr>
              <a:t>Prøv selv at måle</a:t>
            </a:r>
          </a:p>
        </p:txBody>
      </p:sp>
      <p:pic>
        <p:nvPicPr>
          <p:cNvPr id="10" name="Pladsholder til billede 9" descr="Målebånd">
            <a:extLst>
              <a:ext uri="{FF2B5EF4-FFF2-40B4-BE49-F238E27FC236}">
                <a16:creationId xmlns:a16="http://schemas.microsoft.com/office/drawing/2014/main" id="{A1FE185D-1281-4476-82FB-B0051F0AB2E5}"/>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639" b="639"/>
          <a:stretch>
            <a:fillRect/>
          </a:stretch>
        </p:blipFill>
        <p:spPr/>
      </p:pic>
    </p:spTree>
    <p:extLst>
      <p:ext uri="{BB962C8B-B14F-4D97-AF65-F5344CB8AC3E}">
        <p14:creationId xmlns:p14="http://schemas.microsoft.com/office/powerpoint/2010/main" val="2922017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B95C9"/>
        </a:solidFill>
        <a:effectLst/>
      </p:bgPr>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61D8CE60-9F0F-46A5-ACF7-14E22DC90C06}"/>
              </a:ext>
            </a:extLst>
          </p:cNvPr>
          <p:cNvSpPr>
            <a:spLocks noGrp="1"/>
          </p:cNvSpPr>
          <p:nvPr>
            <p:ph type="sldNum" sz="quarter" idx="12"/>
          </p:nvPr>
        </p:nvSpPr>
        <p:spPr/>
        <p:txBody>
          <a:bodyPr/>
          <a:lstStyle/>
          <a:p>
            <a:fld id="{772C5C2D-F0BD-4C7D-93AF-AD1D60327F2E}" type="slidenum">
              <a:rPr lang="da-DK" smtClean="0"/>
              <a:t>6</a:t>
            </a:fld>
            <a:endParaRPr lang="da-DK" dirty="0"/>
          </a:p>
        </p:txBody>
      </p:sp>
      <p:sp>
        <p:nvSpPr>
          <p:cNvPr id="4" name="Pladsholder til sidefod 3">
            <a:extLst>
              <a:ext uri="{FF2B5EF4-FFF2-40B4-BE49-F238E27FC236}">
                <a16:creationId xmlns:a16="http://schemas.microsoft.com/office/drawing/2014/main" id="{1AEC0D8A-A328-43F8-9C11-82130B7EE823}"/>
              </a:ext>
            </a:extLst>
          </p:cNvPr>
          <p:cNvSpPr>
            <a:spLocks noGrp="1"/>
          </p:cNvSpPr>
          <p:nvPr>
            <p:ph type="ftr" sz="quarter" idx="15"/>
          </p:nvPr>
        </p:nvSpPr>
        <p:spPr/>
        <p:txBody>
          <a:bodyPr/>
          <a:lstStyle/>
          <a:p>
            <a:endParaRPr lang="da-DK" dirty="0"/>
          </a:p>
        </p:txBody>
      </p:sp>
      <p:sp>
        <p:nvSpPr>
          <p:cNvPr id="5" name="Pladsholder til tekst 4">
            <a:extLst>
              <a:ext uri="{FF2B5EF4-FFF2-40B4-BE49-F238E27FC236}">
                <a16:creationId xmlns:a16="http://schemas.microsoft.com/office/drawing/2014/main" id="{714873F6-2097-4B4D-B2CD-17E6C4CFE4D5}"/>
              </a:ext>
            </a:extLst>
          </p:cNvPr>
          <p:cNvSpPr>
            <a:spLocks noGrp="1"/>
          </p:cNvSpPr>
          <p:nvPr>
            <p:ph type="body" sz="quarter" idx="14"/>
          </p:nvPr>
        </p:nvSpPr>
        <p:spPr/>
        <p:txBody>
          <a:bodyPr/>
          <a:lstStyle/>
          <a:p>
            <a:endParaRPr lang="da-DK"/>
          </a:p>
        </p:txBody>
      </p:sp>
      <p:sp>
        <p:nvSpPr>
          <p:cNvPr id="7" name="Pladsholder til tekst 6">
            <a:extLst>
              <a:ext uri="{FF2B5EF4-FFF2-40B4-BE49-F238E27FC236}">
                <a16:creationId xmlns:a16="http://schemas.microsoft.com/office/drawing/2014/main" id="{39CE80D6-FBAB-443E-96FE-2BF1F96C9964}"/>
              </a:ext>
            </a:extLst>
          </p:cNvPr>
          <p:cNvSpPr>
            <a:spLocks noGrp="1"/>
          </p:cNvSpPr>
          <p:nvPr>
            <p:ph type="body" sz="quarter" idx="16"/>
          </p:nvPr>
        </p:nvSpPr>
        <p:spPr>
          <a:xfrm>
            <a:off x="576000" y="2338388"/>
            <a:ext cx="5159960" cy="3393087"/>
          </a:xfrm>
        </p:spPr>
        <p:txBody>
          <a:bodyPr/>
          <a:lstStyle/>
          <a:p>
            <a:pPr marL="228600" lvl="0" indent="-228600">
              <a:lnSpc>
                <a:spcPct val="90000"/>
              </a:lnSpc>
              <a:spcBef>
                <a:spcPts val="1000"/>
              </a:spcBef>
              <a:buFont typeface="Arial" panose="020B0604020202020204" pitchFamily="34" charset="0"/>
              <a:buChar char="•"/>
            </a:pPr>
            <a:r>
              <a:rPr lang="da-DK" sz="2800" dirty="0">
                <a:solidFill>
                  <a:srgbClr val="000000"/>
                </a:solidFill>
              </a:rPr>
              <a:t>Hvad skal du gøre, hvis du brænder dig?</a:t>
            </a:r>
          </a:p>
        </p:txBody>
      </p:sp>
      <p:sp>
        <p:nvSpPr>
          <p:cNvPr id="6" name="Titel 5">
            <a:extLst>
              <a:ext uri="{FF2B5EF4-FFF2-40B4-BE49-F238E27FC236}">
                <a16:creationId xmlns:a16="http://schemas.microsoft.com/office/drawing/2014/main" id="{46CE8F5E-DA13-415D-A718-3856FCE9CE4C}"/>
              </a:ext>
            </a:extLst>
          </p:cNvPr>
          <p:cNvSpPr>
            <a:spLocks noGrp="1"/>
          </p:cNvSpPr>
          <p:nvPr>
            <p:ph type="title"/>
          </p:nvPr>
        </p:nvSpPr>
        <p:spPr>
          <a:xfrm>
            <a:off x="576000" y="540000"/>
            <a:ext cx="4871928" cy="1080000"/>
          </a:xfrm>
        </p:spPr>
        <p:txBody>
          <a:bodyPr/>
          <a:lstStyle/>
          <a:p>
            <a:r>
              <a:rPr lang="da-DK" dirty="0"/>
              <a:t>Kommer du til skade?</a:t>
            </a:r>
          </a:p>
        </p:txBody>
      </p:sp>
      <p:pic>
        <p:nvPicPr>
          <p:cNvPr id="11" name="Pladsholder til billede 10" descr="Barnehånd som er brændt">
            <a:extLst>
              <a:ext uri="{FF2B5EF4-FFF2-40B4-BE49-F238E27FC236}">
                <a16:creationId xmlns:a16="http://schemas.microsoft.com/office/drawing/2014/main" id="{1FF95B16-75F7-4D7F-9E68-45F3473716B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667" r="16667"/>
          <a:stretch>
            <a:fillRect/>
          </a:stretch>
        </p:blipFill>
        <p:spPr/>
      </p:pic>
    </p:spTree>
    <p:custDataLst>
      <p:tags r:id="rId1"/>
    </p:custDataLst>
    <p:extLst>
      <p:ext uri="{BB962C8B-B14F-4D97-AF65-F5344CB8AC3E}">
        <p14:creationId xmlns:p14="http://schemas.microsoft.com/office/powerpoint/2010/main" val="1999263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FCDE1"/>
        </a:solidFill>
        <a:effectLst/>
      </p:bgPr>
    </p:bg>
    <p:spTree>
      <p:nvGrpSpPr>
        <p:cNvPr id="1" name=""/>
        <p:cNvGrpSpPr/>
        <p:nvPr/>
      </p:nvGrpSpPr>
      <p:grpSpPr>
        <a:xfrm>
          <a:off x="0" y="0"/>
          <a:ext cx="0" cy="0"/>
          <a:chOff x="0" y="0"/>
          <a:chExt cx="0" cy="0"/>
        </a:xfrm>
      </p:grpSpPr>
      <p:sp>
        <p:nvSpPr>
          <p:cNvPr id="7" name="Pladsholder til slidenummer 2">
            <a:extLst>
              <a:ext uri="{FF2B5EF4-FFF2-40B4-BE49-F238E27FC236}">
                <a16:creationId xmlns:a16="http://schemas.microsoft.com/office/drawing/2014/main" id="{5B535FA3-7A14-4DBD-8D2E-63CB2EE834A6}"/>
              </a:ext>
            </a:extLst>
          </p:cNvPr>
          <p:cNvSpPr txBox="1">
            <a:spLocks/>
          </p:cNvSpPr>
          <p:nvPr/>
        </p:nvSpPr>
        <p:spPr>
          <a:xfrm>
            <a:off x="119336" y="6309320"/>
            <a:ext cx="623432" cy="129600"/>
          </a:xfrm>
          <a:prstGeom prst="rect">
            <a:avLst/>
          </a:prstGeom>
        </p:spPr>
        <p:txBody>
          <a:bodyPr vert="horz" wrap="square" lIns="0" tIns="0" rIns="0" bIns="0" rtlCol="0" anchor="b">
            <a:noAutofit/>
          </a:bodyPr>
          <a:lstStyle>
            <a:defPPr>
              <a:defRPr lang="da-DK"/>
            </a:defPPr>
            <a:lvl1pPr marL="0" algn="l" defTabSz="914400" rtl="0" eaLnBrk="1" latinLnBrk="0" hangingPunct="1">
              <a:defRPr sz="900" kern="1200">
                <a:solidFill>
                  <a:srgbClr val="2A2A2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C5C2D-F0BD-4C7D-93AF-AD1D60327F2E}" type="slidenum">
              <a:rPr lang="da-DK" smtClean="0"/>
              <a:pPr/>
              <a:t>7</a:t>
            </a:fld>
            <a:endParaRPr lang="da-DK" dirty="0"/>
          </a:p>
        </p:txBody>
      </p:sp>
      <p:pic>
        <p:nvPicPr>
          <p:cNvPr id="9" name="Pladsholder til billede 8" descr="en mor skyller sit barns hænder under en vandhane">
            <a:extLst>
              <a:ext uri="{FF2B5EF4-FFF2-40B4-BE49-F238E27FC236}">
                <a16:creationId xmlns:a16="http://schemas.microsoft.com/office/drawing/2014/main" id="{27DEE948-EB57-4E3C-9EB4-2CE5B8CCB81F}"/>
              </a:ext>
              <a:ext uri="{C183D7F6-B498-43B3-948B-1728B52AA6E4}">
                <adec:decorative xmlns:adec="http://schemas.microsoft.com/office/drawing/2017/decorative" val="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556" r="5556"/>
          <a:stretch>
            <a:fillRect/>
          </a:stretch>
        </p:blipFill>
        <p:spPr/>
      </p:pic>
      <p:sp>
        <p:nvSpPr>
          <p:cNvPr id="6" name="Pladsholder til indhold 5">
            <a:extLst>
              <a:ext uri="{FF2B5EF4-FFF2-40B4-BE49-F238E27FC236}">
                <a16:creationId xmlns:a16="http://schemas.microsoft.com/office/drawing/2014/main" id="{8C0896D3-1EBF-4175-ACDF-595754C7738F}"/>
              </a:ext>
            </a:extLst>
          </p:cNvPr>
          <p:cNvSpPr>
            <a:spLocks noGrp="1"/>
          </p:cNvSpPr>
          <p:nvPr>
            <p:ph sz="quarter" idx="15"/>
          </p:nvPr>
        </p:nvSpPr>
        <p:spPr/>
        <p:txBody>
          <a:bodyPr/>
          <a:lstStyle/>
          <a:p>
            <a:pPr lvl="0"/>
            <a:r>
              <a:rPr lang="da-DK"/>
              <a:t>Sig det til en voksen.</a:t>
            </a:r>
          </a:p>
          <a:p>
            <a:pPr lvl="0"/>
            <a:r>
              <a:rPr lang="da-DK"/>
              <a:t>Hold det brændte område under koldt vand.</a:t>
            </a:r>
          </a:p>
          <a:p>
            <a:endParaRPr lang="da-DK" dirty="0"/>
          </a:p>
        </p:txBody>
      </p:sp>
      <p:sp>
        <p:nvSpPr>
          <p:cNvPr id="2" name="Rektangel 1">
            <a:extLst>
              <a:ext uri="{FF2B5EF4-FFF2-40B4-BE49-F238E27FC236}">
                <a16:creationId xmlns:a16="http://schemas.microsoft.com/office/drawing/2014/main" id="{AB5A656B-B825-4CA8-86CF-317B47FFDC7C}"/>
              </a:ext>
            </a:extLst>
          </p:cNvPr>
          <p:cNvSpPr/>
          <p:nvPr/>
        </p:nvSpPr>
        <p:spPr>
          <a:xfrm>
            <a:off x="5159896" y="6438920"/>
            <a:ext cx="821059" cy="215444"/>
          </a:xfrm>
          <a:prstGeom prst="rect">
            <a:avLst/>
          </a:prstGeom>
        </p:spPr>
        <p:txBody>
          <a:bodyPr wrap="none">
            <a:spAutoFit/>
          </a:bodyPr>
          <a:lstStyle/>
          <a:p>
            <a:r>
              <a:rPr lang="da-DK" sz="800" dirty="0">
                <a:solidFill>
                  <a:schemeClr val="bg1"/>
                </a:solidFill>
                <a:latin typeface="rawline" panose="00000500000000000000" pitchFamily="2" charset="0"/>
              </a:rPr>
              <a:t>AI-genereret</a:t>
            </a:r>
            <a:endParaRPr lang="da-DK" sz="800" dirty="0">
              <a:solidFill>
                <a:schemeClr val="bg1"/>
              </a:solidFill>
            </a:endParaRPr>
          </a:p>
        </p:txBody>
      </p:sp>
    </p:spTree>
    <p:extLst>
      <p:ext uri="{BB962C8B-B14F-4D97-AF65-F5344CB8AC3E}">
        <p14:creationId xmlns:p14="http://schemas.microsoft.com/office/powerpoint/2010/main" val="11502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FCDE1"/>
        </a:solidFill>
        <a:effectLst/>
      </p:bgPr>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9E953E5-E2FD-40BB-B532-E0E64BA3A54B}"/>
              </a:ext>
            </a:extLst>
          </p:cNvPr>
          <p:cNvSpPr>
            <a:spLocks noGrp="1"/>
          </p:cNvSpPr>
          <p:nvPr>
            <p:ph type="sldNum" sz="quarter" idx="12"/>
          </p:nvPr>
        </p:nvSpPr>
        <p:spPr/>
        <p:txBody>
          <a:bodyPr/>
          <a:lstStyle/>
          <a:p>
            <a:fld id="{772C5C2D-F0BD-4C7D-93AF-AD1D60327F2E}" type="slidenum">
              <a:rPr lang="da-DK" noProof="0" smtClean="0"/>
              <a:t>8</a:t>
            </a:fld>
            <a:endParaRPr lang="da-DK" noProof="0" dirty="0"/>
          </a:p>
        </p:txBody>
      </p:sp>
      <p:sp>
        <p:nvSpPr>
          <p:cNvPr id="4" name="Pladsholder til sidefod 3">
            <a:extLst>
              <a:ext uri="{FF2B5EF4-FFF2-40B4-BE49-F238E27FC236}">
                <a16:creationId xmlns:a16="http://schemas.microsoft.com/office/drawing/2014/main" id="{38A698B8-5971-4AB9-B4EE-9A90E9D1A71E}"/>
              </a:ext>
            </a:extLst>
          </p:cNvPr>
          <p:cNvSpPr>
            <a:spLocks noGrp="1"/>
          </p:cNvSpPr>
          <p:nvPr>
            <p:ph type="ftr" sz="quarter" idx="15"/>
          </p:nvPr>
        </p:nvSpPr>
        <p:spPr/>
        <p:txBody>
          <a:bodyPr/>
          <a:lstStyle/>
          <a:p>
            <a:endParaRPr lang="da-DK" noProof="0" dirty="0"/>
          </a:p>
        </p:txBody>
      </p:sp>
      <p:sp>
        <p:nvSpPr>
          <p:cNvPr id="7" name="Pladsholder til tekst 6">
            <a:extLst>
              <a:ext uri="{FF2B5EF4-FFF2-40B4-BE49-F238E27FC236}">
                <a16:creationId xmlns:a16="http://schemas.microsoft.com/office/drawing/2014/main" id="{A093DB47-9803-4C68-B51C-5A0AF82E34AD}"/>
              </a:ext>
            </a:extLst>
          </p:cNvPr>
          <p:cNvSpPr>
            <a:spLocks noGrp="1"/>
          </p:cNvSpPr>
          <p:nvPr>
            <p:ph type="body" sz="quarter" idx="14"/>
          </p:nvPr>
        </p:nvSpPr>
        <p:spPr/>
        <p:txBody>
          <a:bodyPr/>
          <a:lstStyle/>
          <a:p>
            <a:endParaRPr lang="da-DK"/>
          </a:p>
        </p:txBody>
      </p:sp>
      <p:pic>
        <p:nvPicPr>
          <p:cNvPr id="11" name="Pladsholder til billede 10" descr="Et stort femtal der er malet der er tegnet på en tegning af et landskab lavet i oliekridt">
            <a:extLst>
              <a:ext uri="{FF2B5EF4-FFF2-40B4-BE49-F238E27FC236}">
                <a16:creationId xmlns:a16="http://schemas.microsoft.com/office/drawing/2014/main" id="{8027C818-B467-4AB6-9FCF-E0E01223717C}"/>
              </a:ext>
              <a:ext uri="{C183D7F6-B498-43B3-948B-1728B52AA6E4}">
                <adec:decorative xmlns:adec="http://schemas.microsoft.com/office/drawing/2017/decorative" val="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556" r="5556"/>
          <a:stretch>
            <a:fillRect/>
          </a:stretch>
        </p:blipFill>
        <p:spPr>
          <a:xfrm>
            <a:off x="6142223" y="2434"/>
            <a:ext cx="6096000" cy="6858000"/>
          </a:xfrm>
        </p:spPr>
      </p:pic>
      <p:sp>
        <p:nvSpPr>
          <p:cNvPr id="6" name="Pladsholder til tekst 5">
            <a:extLst>
              <a:ext uri="{FF2B5EF4-FFF2-40B4-BE49-F238E27FC236}">
                <a16:creationId xmlns:a16="http://schemas.microsoft.com/office/drawing/2014/main" id="{D441CCDA-1F56-41B8-B030-A3C2F72503D6}"/>
              </a:ext>
            </a:extLst>
          </p:cNvPr>
          <p:cNvSpPr>
            <a:spLocks noGrp="1"/>
          </p:cNvSpPr>
          <p:nvPr>
            <p:ph type="body" sz="quarter" idx="16"/>
          </p:nvPr>
        </p:nvSpPr>
        <p:spPr>
          <a:xfrm>
            <a:off x="576000" y="2346925"/>
            <a:ext cx="5159960" cy="3384550"/>
          </a:xfrm>
        </p:spPr>
        <p:txBody>
          <a:bodyPr/>
          <a:lstStyle/>
          <a:p>
            <a:pPr marL="228600" lvl="0" indent="-228600">
              <a:lnSpc>
                <a:spcPct val="90000"/>
              </a:lnSpc>
              <a:spcBef>
                <a:spcPts val="1000"/>
              </a:spcBef>
              <a:buFont typeface="Arial" panose="020B0604020202020204" pitchFamily="34" charset="0"/>
              <a:buChar char="•"/>
            </a:pPr>
            <a:r>
              <a:rPr lang="da-DK" sz="2400" dirty="0">
                <a:solidFill>
                  <a:srgbClr val="000000"/>
                </a:solidFill>
              </a:rPr>
              <a:t>For at gøre det nemmere at huske, hvordan vi er sikre med fyrværkeri, </a:t>
            </a:r>
            <a:br>
              <a:rPr lang="da-DK" sz="2400" dirty="0">
                <a:solidFill>
                  <a:srgbClr val="000000"/>
                </a:solidFill>
              </a:rPr>
            </a:br>
            <a:r>
              <a:rPr lang="da-DK" sz="2400" dirty="0">
                <a:solidFill>
                  <a:srgbClr val="000000"/>
                </a:solidFill>
              </a:rPr>
              <a:t>har vi lavet </a:t>
            </a:r>
            <a:r>
              <a:rPr lang="da-DK" sz="2400" dirty="0">
                <a:solidFill>
                  <a:srgbClr val="000000"/>
                </a:solidFill>
                <a:latin typeface="+mj-lt"/>
              </a:rPr>
              <a:t>5</a:t>
            </a:r>
            <a:r>
              <a:rPr lang="da-DK" sz="2400" dirty="0">
                <a:solidFill>
                  <a:srgbClr val="000000"/>
                </a:solidFill>
              </a:rPr>
              <a:t> råd, som I skal følge.</a:t>
            </a:r>
          </a:p>
        </p:txBody>
      </p:sp>
      <p:sp>
        <p:nvSpPr>
          <p:cNvPr id="5" name="Titel 4">
            <a:extLst>
              <a:ext uri="{FF2B5EF4-FFF2-40B4-BE49-F238E27FC236}">
                <a16:creationId xmlns:a16="http://schemas.microsoft.com/office/drawing/2014/main" id="{CC9AE2D0-B59B-4799-A049-7592A7F7A2C3}"/>
              </a:ext>
            </a:extLst>
          </p:cNvPr>
          <p:cNvSpPr>
            <a:spLocks noGrp="1"/>
          </p:cNvSpPr>
          <p:nvPr>
            <p:ph type="title"/>
          </p:nvPr>
        </p:nvSpPr>
        <p:spPr/>
        <p:txBody>
          <a:bodyPr/>
          <a:lstStyle/>
          <a:p>
            <a:r>
              <a:rPr lang="da-DK" dirty="0"/>
              <a:t>De 5 fyrværkeriråd</a:t>
            </a:r>
          </a:p>
        </p:txBody>
      </p:sp>
    </p:spTree>
    <p:extLst>
      <p:ext uri="{BB962C8B-B14F-4D97-AF65-F5344CB8AC3E}">
        <p14:creationId xmlns:p14="http://schemas.microsoft.com/office/powerpoint/2010/main" val="3918366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8F83"/>
        </a:solidFill>
        <a:effectLst/>
      </p:bgPr>
    </p:bg>
    <p:spTree>
      <p:nvGrpSpPr>
        <p:cNvPr id="1" name=""/>
        <p:cNvGrpSpPr/>
        <p:nvPr/>
      </p:nvGrpSpPr>
      <p:grpSpPr>
        <a:xfrm>
          <a:off x="0" y="0"/>
          <a:ext cx="0" cy="0"/>
          <a:chOff x="0" y="0"/>
          <a:chExt cx="0" cy="0"/>
        </a:xfrm>
      </p:grpSpPr>
      <p:pic>
        <p:nvPicPr>
          <p:cNvPr id="8" name="Pladsholder til billede 7" descr="en ung pige med beskyttelsesbriller på">
            <a:extLst>
              <a:ext uri="{FF2B5EF4-FFF2-40B4-BE49-F238E27FC236}">
                <a16:creationId xmlns:a16="http://schemas.microsoft.com/office/drawing/2014/main" id="{D6FF2CF4-EDD4-4EA4-A9D4-3EE6D5AF69B4}"/>
              </a:ext>
              <a:ext uri="{C183D7F6-B498-43B3-948B-1728B52AA6E4}">
                <adec:decorative xmlns:adec="http://schemas.microsoft.com/office/drawing/2017/decorative" val="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556" r="5556"/>
          <a:stretch>
            <a:fillRect/>
          </a:stretch>
        </p:blipFill>
        <p:spPr/>
      </p:pic>
      <p:sp>
        <p:nvSpPr>
          <p:cNvPr id="3" name="Pladsholder til slidenummer 2">
            <a:extLst>
              <a:ext uri="{FF2B5EF4-FFF2-40B4-BE49-F238E27FC236}">
                <a16:creationId xmlns:a16="http://schemas.microsoft.com/office/drawing/2014/main" id="{748E1A72-7CE6-4D07-B4D4-927F068B1FE0}"/>
              </a:ext>
            </a:extLst>
          </p:cNvPr>
          <p:cNvSpPr>
            <a:spLocks noGrp="1"/>
          </p:cNvSpPr>
          <p:nvPr>
            <p:ph type="sldNum" sz="quarter" idx="12"/>
          </p:nvPr>
        </p:nvSpPr>
        <p:spPr/>
        <p:txBody>
          <a:bodyPr/>
          <a:lstStyle/>
          <a:p>
            <a:fld id="{772C5C2D-F0BD-4C7D-93AF-AD1D60327F2E}" type="slidenum">
              <a:rPr lang="da-DK" smtClean="0"/>
              <a:t>9</a:t>
            </a:fld>
            <a:endParaRPr lang="da-DK" dirty="0"/>
          </a:p>
        </p:txBody>
      </p:sp>
      <p:sp>
        <p:nvSpPr>
          <p:cNvPr id="4" name="Pladsholder til sidefod 3">
            <a:extLst>
              <a:ext uri="{FF2B5EF4-FFF2-40B4-BE49-F238E27FC236}">
                <a16:creationId xmlns:a16="http://schemas.microsoft.com/office/drawing/2014/main" id="{C669EEB0-8F23-49D5-8591-92F8C3F5B963}"/>
              </a:ext>
            </a:extLst>
          </p:cNvPr>
          <p:cNvSpPr>
            <a:spLocks noGrp="1"/>
          </p:cNvSpPr>
          <p:nvPr>
            <p:ph type="ftr" sz="quarter" idx="14"/>
          </p:nvPr>
        </p:nvSpPr>
        <p:spPr/>
        <p:txBody>
          <a:bodyPr/>
          <a:lstStyle/>
          <a:p>
            <a:endParaRPr lang="da-DK" dirty="0"/>
          </a:p>
        </p:txBody>
      </p:sp>
      <p:sp>
        <p:nvSpPr>
          <p:cNvPr id="6" name="Pladsholder til indhold 5">
            <a:extLst>
              <a:ext uri="{FF2B5EF4-FFF2-40B4-BE49-F238E27FC236}">
                <a16:creationId xmlns:a16="http://schemas.microsoft.com/office/drawing/2014/main" id="{5F418367-0B5E-4E0B-98C0-5702CCDBAC14}"/>
              </a:ext>
            </a:extLst>
          </p:cNvPr>
          <p:cNvSpPr>
            <a:spLocks noGrp="1"/>
          </p:cNvSpPr>
          <p:nvPr>
            <p:ph sz="quarter" idx="15"/>
          </p:nvPr>
        </p:nvSpPr>
        <p:spPr/>
        <p:txBody>
          <a:bodyPr/>
          <a:lstStyle/>
          <a:p>
            <a:pPr lvl="0"/>
            <a:r>
              <a:rPr lang="da-DK" sz="2800" dirty="0">
                <a:solidFill>
                  <a:schemeClr val="bg1"/>
                </a:solidFill>
              </a:rPr>
              <a:t>De beskytter dine øjne, ikke kun når du selv skyder fyrværkeri af, men også alt det, der måske falder ned fra himlen.</a:t>
            </a:r>
            <a:endParaRPr lang="da-DK" dirty="0"/>
          </a:p>
        </p:txBody>
      </p:sp>
      <p:sp>
        <p:nvSpPr>
          <p:cNvPr id="5" name="Titel 4">
            <a:extLst>
              <a:ext uri="{FF2B5EF4-FFF2-40B4-BE49-F238E27FC236}">
                <a16:creationId xmlns:a16="http://schemas.microsoft.com/office/drawing/2014/main" id="{8E1A37DE-6327-4A96-B02F-C387C4EDE775}"/>
              </a:ext>
            </a:extLst>
          </p:cNvPr>
          <p:cNvSpPr>
            <a:spLocks noGrp="1"/>
          </p:cNvSpPr>
          <p:nvPr>
            <p:ph type="title"/>
          </p:nvPr>
        </p:nvSpPr>
        <p:spPr/>
        <p:txBody>
          <a:bodyPr/>
          <a:lstStyle/>
          <a:p>
            <a:r>
              <a:rPr lang="da-DK" dirty="0">
                <a:solidFill>
                  <a:schemeClr val="bg1"/>
                </a:solidFill>
              </a:rPr>
              <a:t>1. Brug altid beskyttelsesbriller</a:t>
            </a:r>
          </a:p>
        </p:txBody>
      </p:sp>
      <p:sp>
        <p:nvSpPr>
          <p:cNvPr id="9" name="Rektangel 8">
            <a:extLst>
              <a:ext uri="{FF2B5EF4-FFF2-40B4-BE49-F238E27FC236}">
                <a16:creationId xmlns:a16="http://schemas.microsoft.com/office/drawing/2014/main" id="{334B2D73-F098-4982-9C75-2FA2A4B332A6}"/>
              </a:ext>
            </a:extLst>
          </p:cNvPr>
          <p:cNvSpPr/>
          <p:nvPr/>
        </p:nvSpPr>
        <p:spPr>
          <a:xfrm>
            <a:off x="0" y="54556"/>
            <a:ext cx="821059" cy="215444"/>
          </a:xfrm>
          <a:prstGeom prst="rect">
            <a:avLst/>
          </a:prstGeom>
        </p:spPr>
        <p:txBody>
          <a:bodyPr wrap="none">
            <a:spAutoFit/>
          </a:bodyPr>
          <a:lstStyle/>
          <a:p>
            <a:r>
              <a:rPr lang="da-DK" sz="800" dirty="0">
                <a:latin typeface="rawline" panose="00000500000000000000" pitchFamily="2" charset="0"/>
              </a:rPr>
              <a:t>AI-genereret</a:t>
            </a:r>
            <a:endParaRPr lang="da-DK" sz="800" dirty="0"/>
          </a:p>
        </p:txBody>
      </p:sp>
    </p:spTree>
    <p:extLst>
      <p:ext uri="{BB962C8B-B14F-4D97-AF65-F5344CB8AC3E}">
        <p14:creationId xmlns:p14="http://schemas.microsoft.com/office/powerpoint/2010/main" val="40480725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LECTEDLANGUAGE" val="English UK"/>
</p:tagLst>
</file>

<file path=ppt/tags/tag2.xml><?xml version="1.0" encoding="utf-8"?>
<p:tagLst xmlns:a="http://schemas.openxmlformats.org/drawingml/2006/main" xmlns:r="http://schemas.openxmlformats.org/officeDocument/2006/relationships" xmlns:p="http://schemas.openxmlformats.org/presentationml/2006/main">
  <p:tag name="TEMPLAFYSLIDEID" val="638514386164783215"/>
</p:tagLst>
</file>

<file path=ppt/tags/tag3.xml><?xml version="1.0" encoding="utf-8"?>
<p:tagLst xmlns:a="http://schemas.openxmlformats.org/drawingml/2006/main" xmlns:r="http://schemas.openxmlformats.org/officeDocument/2006/relationships" xmlns:p="http://schemas.openxmlformats.org/presentationml/2006/main">
  <p:tag name="TEMPLAFYSLIDEID" val="638514386164939434"/>
</p:tagLst>
</file>

<file path=ppt/tags/tag4.xml><?xml version="1.0" encoding="utf-8"?>
<p:tagLst xmlns:a="http://schemas.openxmlformats.org/drawingml/2006/main" xmlns:r="http://schemas.openxmlformats.org/officeDocument/2006/relationships" xmlns:p="http://schemas.openxmlformats.org/presentationml/2006/main">
  <p:tag name="TEMPLAFYSLIDEID" val="638514386164939434"/>
</p:tagLst>
</file>

<file path=ppt/tags/tag5.xml><?xml version="1.0" encoding="utf-8"?>
<p:tagLst xmlns:a="http://schemas.openxmlformats.org/drawingml/2006/main" xmlns:r="http://schemas.openxmlformats.org/officeDocument/2006/relationships" xmlns:p="http://schemas.openxmlformats.org/presentationml/2006/main">
  <p:tag name="TEMPLAFYSLIDEID" val="638514386164939434"/>
</p:tagLst>
</file>

<file path=ppt/tags/tag6.xml><?xml version="1.0" encoding="utf-8"?>
<p:tagLst xmlns:a="http://schemas.openxmlformats.org/drawingml/2006/main" xmlns:r="http://schemas.openxmlformats.org/officeDocument/2006/relationships" xmlns:p="http://schemas.openxmlformats.org/presentationml/2006/main">
  <p:tag name="TEMPLAFYSLIDEID" val="638514386164783215"/>
</p:tagLst>
</file>

<file path=ppt/theme/theme1.xml><?xml version="1.0" encoding="utf-8"?>
<a:theme xmlns:a="http://schemas.openxmlformats.org/drawingml/2006/main" name="SIK">
  <a:themeElements>
    <a:clrScheme name="SIK 05">
      <a:dk1>
        <a:srgbClr val="2A2A2A"/>
      </a:dk1>
      <a:lt1>
        <a:sysClr val="window" lastClr="FFFFFF"/>
      </a:lt1>
      <a:dk2>
        <a:srgbClr val="CACACA"/>
      </a:dk2>
      <a:lt2>
        <a:srgbClr val="EBEBEB"/>
      </a:lt2>
      <a:accent1>
        <a:srgbClr val="FAC841"/>
      </a:accent1>
      <a:accent2>
        <a:srgbClr val="FCE3A1"/>
      </a:accent2>
      <a:accent3>
        <a:srgbClr val="ACCCC7"/>
      </a:accent3>
      <a:accent4>
        <a:srgbClr val="D2E6E4"/>
      </a:accent4>
      <a:accent5>
        <a:srgbClr val="4A4A4A"/>
      </a:accent5>
      <a:accent6>
        <a:srgbClr val="767676"/>
      </a:accent6>
      <a:hlink>
        <a:srgbClr val="000000"/>
      </a:hlink>
      <a:folHlink>
        <a:srgbClr val="000000"/>
      </a:folHlink>
    </a:clrScheme>
    <a:fontScheme name="SIK Franklin">
      <a:majorFont>
        <a:latin typeface="Franklin Gothic Heavy"/>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8F83"/>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chor="b">
        <a:noAutofit/>
      </a:bodyPr>
      <a:lstStyle>
        <a:defPPr algn="l">
          <a:defRPr smtClean="0"/>
        </a:defPPr>
      </a:lstStyle>
    </a:txDef>
  </a:objectDefaults>
  <a:extraClrSchemeLst/>
  <a:extLst>
    <a:ext uri="{05A4C25C-085E-4340-85A3-A5531E510DB2}">
      <thm15:themeFamily xmlns:thm15="http://schemas.microsoft.com/office/thememl/2012/main" name="SIK_PPT_2021_DK_29.4.21_Full.potx" id="{7DA35C38-959D-4D27-8D79-B09D22D7CEA0}" vid="{2293F15E-B0EB-4A14-B1F3-05F582DE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Franklin Gothic Book"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Franklin Gothic Book"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SIK_PPT_2021_DK_29.4.21_Full</Template>
  <TotalTime>1206</TotalTime>
  <Words>632</Words>
  <Application>Microsoft Office PowerPoint</Application>
  <PresentationFormat>Widescreen</PresentationFormat>
  <Paragraphs>54</Paragraphs>
  <Slides>16</Slides>
  <Notes>0</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16</vt:i4>
      </vt:variant>
    </vt:vector>
  </HeadingPairs>
  <TitlesOfParts>
    <vt:vector size="22" baseType="lpstr">
      <vt:lpstr>Wingdings 2</vt:lpstr>
      <vt:lpstr>Arial</vt:lpstr>
      <vt:lpstr>Franklin Gothic Heavy</vt:lpstr>
      <vt:lpstr>rawline</vt:lpstr>
      <vt:lpstr>Franklin Gothic Book</vt:lpstr>
      <vt:lpstr>SIK</vt:lpstr>
      <vt:lpstr>Sikker med fyrværkeri 0.-3. klasse</vt:lpstr>
      <vt:lpstr>Fyrværkeri er spændende, men det kan også være farligt!</vt:lpstr>
      <vt:lpstr>Hvornår må man købe og skyde sit fyrværkeri af? </vt:lpstr>
      <vt:lpstr>Hvor må man fyre sit fyrværkeri af?</vt:lpstr>
      <vt:lpstr>Prøv selv at måle</vt:lpstr>
      <vt:lpstr>Kommer du til skade?</vt:lpstr>
      <vt:lpstr>PowerPoint-præsentation</vt:lpstr>
      <vt:lpstr>De 5 fyrværkeriråd</vt:lpstr>
      <vt:lpstr>1. Brug altid beskyttelsesbriller</vt:lpstr>
      <vt:lpstr>2. Brug kun godkendt  og aldrig hjemmelavet  eller ulovligt fyrværkeri</vt:lpstr>
      <vt:lpstr>3. Hold aldrig tændt  fyrværkeri i hånden</vt:lpstr>
      <vt:lpstr>4. Hold sikkerhedsafstand og læn dig ikke ind over fyrværkeriet</vt:lpstr>
      <vt:lpstr>5. Gå aldrig tilbage  til en fuser</vt:lpstr>
      <vt:lpstr>Opgave</vt:lpstr>
      <vt:lpstr>Tid til at lave en plakat</vt:lpstr>
      <vt:lpstr>Husk fyrværkerirådene,  så du kan have et godt  og sikkert nytår</vt:lpstr>
    </vt:vector>
  </TitlesOfParts>
  <Company>Statens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Brugerguide</dc:title>
  <dc:creator>Boris Gøbel Schmidt</dc:creator>
  <cp:lastModifiedBy>Boris Gøbel Schmidt</cp:lastModifiedBy>
  <cp:revision>66</cp:revision>
  <dcterms:created xsi:type="dcterms:W3CDTF">2021-04-29T08:48:16Z</dcterms:created>
  <dcterms:modified xsi:type="dcterms:W3CDTF">2025-01-22T09:01:38Z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sikkerhedsstyrelsen</vt:lpwstr>
  </property>
  <property fmtid="{D5CDD505-2E9C-101B-9397-08002B2CF9AE}" pid="3" name="TemplateId">
    <vt:lpwstr>638514386156200841</vt:lpwstr>
  </property>
  <property fmtid="{D5CDD505-2E9C-101B-9397-08002B2CF9AE}" pid="4" name="UserProfileId">
    <vt:lpwstr>636377054431519452</vt:lpwstr>
  </property>
</Properties>
</file>