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6" r:id="rId20"/>
    <p:sldId id="273" r:id="rId21"/>
    <p:sldId id="274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50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D0D5D0-401B-43E4-B9A0-47683EC371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25200CA-3DC5-40D5-807D-CF43DFDB78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F1AE6E9-1F98-4A15-A5F3-9621ECDAF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9017-8471-492C-8B51-7E528356A45A}" type="datetimeFigureOut">
              <a:rPr lang="da-DK" smtClean="0"/>
              <a:t>23-10-2023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6ECBB0E-2216-4CDF-8670-99E8E2E30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0441F97-2AAB-43F2-856B-9F2072B42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5670-AAA8-4A48-8029-15FC080983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32034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E753A2-CEFD-4676-A019-8FE7B5E55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87CE731-0E11-4D08-B3D0-B1AF9EEE0B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990C195-F320-4EEF-895C-88D3500C8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9017-8471-492C-8B51-7E528356A45A}" type="datetimeFigureOut">
              <a:rPr lang="da-DK" smtClean="0"/>
              <a:t>23-10-2023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C333379-154A-4454-8DC8-A6575CEA4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D702D70-E52C-4EAA-8208-5C15123E5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5670-AAA8-4A48-8029-15FC080983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96105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73208EB0-7DBB-446F-AA61-D5221F3F7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D25DF84-A1AE-441E-A643-EAD66D55A6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4A92C1EF-DE01-4395-B493-E709567837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9017-8471-492C-8B51-7E528356A45A}" type="datetimeFigureOut">
              <a:rPr lang="da-DK" smtClean="0"/>
              <a:t>23-10-2023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D7E4189-991B-4B85-B3FE-179AAFD74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307C670-C624-4E57-A1AA-F0DC34AB9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5670-AAA8-4A48-8029-15FC080983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95572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433C04-2332-42A0-9824-BBE5D2000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129F3D4-C2F5-413C-A35A-065416BB32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36480685-61A2-49C9-BBA5-CD116E47E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9017-8471-492C-8B51-7E528356A45A}" type="datetimeFigureOut">
              <a:rPr lang="da-DK" smtClean="0"/>
              <a:t>23-10-2023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D1B318A-CF9A-4553-BFA8-C7F9530B96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C3AC18C-08D6-4BC7-A995-2C463E46C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5670-AAA8-4A48-8029-15FC080983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56518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45D586C-C824-4AD3-A6BA-B9254E228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974266A-3332-477C-AD1E-8866DDDC4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8D07D25-B5A9-453D-83C8-E287EF769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9017-8471-492C-8B51-7E528356A45A}" type="datetimeFigureOut">
              <a:rPr lang="da-DK" smtClean="0"/>
              <a:t>23-10-2023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FAC5BF9-FA54-459D-869A-C2583B0EA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B61B622-2722-4DF7-BA97-5986589D7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5670-AAA8-4A48-8029-15FC080983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7237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EA1F39-FB18-4994-9765-7C07A0F3C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250B754-266B-4999-A251-F91A795F23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82213F8E-8827-4623-AE88-A43ED94395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8562CFD1-CEE1-49D0-86B4-2943C5C0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9017-8471-492C-8B51-7E528356A45A}" type="datetimeFigureOut">
              <a:rPr lang="da-DK" smtClean="0"/>
              <a:t>23-10-2023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6F6A083-CF46-4920-9D9F-B0F275F5AF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B5B03905-1368-4A01-BE4E-CD66137C5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5670-AAA8-4A48-8029-15FC080983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8178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627155-669F-4574-860B-28E3AB095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53B4867-6B41-4C55-8C16-A7F8CB0CC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015B037-1688-4439-AFD7-03FDF69393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BDABA9A-E0F9-4A22-BA0C-7CFC0382C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96831914-1C76-43CF-ADF1-C1AEF69B04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645351CE-312E-4D93-9C19-CA55EB441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9017-8471-492C-8B51-7E528356A45A}" type="datetimeFigureOut">
              <a:rPr lang="da-DK" smtClean="0"/>
              <a:t>23-10-2023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5E8BA677-5ACA-4FCE-ADCE-F9EBEAFF1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73421366-7C5C-4F49-8776-A9B9B366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5670-AAA8-4A48-8029-15FC080983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33494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7ED21A-8C8D-465F-B7B5-99D02F845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DBFA7181-EB1E-4DBC-AD3F-F74C6E91A9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9017-8471-492C-8B51-7E528356A45A}" type="datetimeFigureOut">
              <a:rPr lang="da-DK" smtClean="0"/>
              <a:t>23-10-2023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84B78F82-47CB-4D6B-B4EB-52050DB76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A3BB514-C271-4875-81C6-7C6F787C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5670-AAA8-4A48-8029-15FC080983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15616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21BF4E7C-517B-4228-9AA6-9F2B6F4F5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9017-8471-492C-8B51-7E528356A45A}" type="datetimeFigureOut">
              <a:rPr lang="da-DK" smtClean="0"/>
              <a:t>23-10-2023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39280708-8D90-4EC3-ACF8-004394D6F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6651CE82-9846-42A0-95D7-6E5201E14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5670-AAA8-4A48-8029-15FC080983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366201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4BF1DA-9EE3-47D8-98A2-7A1F532F4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C0F423D-7DD8-440D-9759-D54793086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E9163145-4E43-42D7-84E6-7568D762B0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C9EAB10D-B40B-4E54-964D-29E50CE94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9017-8471-492C-8B51-7E528356A45A}" type="datetimeFigureOut">
              <a:rPr lang="da-DK" smtClean="0"/>
              <a:t>23-10-2023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531BB9D-D241-4A07-8651-C6D8F2977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5AB3E4D-A999-40FD-8FC3-2BD12975E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5670-AAA8-4A48-8029-15FC080983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83635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44B49B-9236-4FF0-96A9-3130F1AC5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AC66D091-EF6B-4A24-88CD-3EE2E959D9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3A67684-97E6-4349-AFEB-0D1CF4E09C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C5472EE-3FA0-43D4-8E0B-01B625C59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E69017-8471-492C-8B51-7E528356A45A}" type="datetimeFigureOut">
              <a:rPr lang="da-DK" smtClean="0"/>
              <a:t>23-10-2023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6050EC7-D4B6-4EC3-860D-22DA9176D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5528274-5599-4A89-8282-6A4BB2FC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6F5670-AAA8-4A48-8029-15FC080983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9084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D15E4D2D-C5AC-4462-A319-37F266CC2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58FC7E0-ADB9-49A6-8CF5-79CB09CF6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5593743-AB14-4682-9C1F-146EDC4DB3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E69017-8471-492C-8B51-7E528356A45A}" type="datetimeFigureOut">
              <a:rPr lang="da-DK" smtClean="0"/>
              <a:t>23-10-2023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C77ED75A-DF4D-493C-997C-D874528578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8FF467-240C-4B95-A84A-669603CC24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6F5670-AAA8-4A48-8029-15FC0809836E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62400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12191996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0341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"/>
            <a:ext cx="12191987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70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88" cy="6857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4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"/>
            <a:ext cx="12191986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40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1986" cy="685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1547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1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407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0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310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" y="1"/>
            <a:ext cx="12191984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3851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4596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" y="1"/>
            <a:ext cx="12191980" cy="685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12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" y="0"/>
            <a:ext cx="12191980" cy="6857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8477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5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098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1920x1080 Nytaar_1">
            <a:hlinkClick r:id="" action="ppaction://media"/>
            <a:extLst>
              <a:ext uri="{FF2B5EF4-FFF2-40B4-BE49-F238E27FC236}">
                <a16:creationId xmlns:a16="http://schemas.microsoft.com/office/drawing/2014/main" id="{E00923F1-67A8-4A2A-9E01-1ED02818DC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50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8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" y="0"/>
            <a:ext cx="1219198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77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" y="428"/>
            <a:ext cx="12190458" cy="685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758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" y="428"/>
            <a:ext cx="12190459" cy="6857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569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" y="428"/>
            <a:ext cx="12190458" cy="685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0658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" y="428"/>
            <a:ext cx="12190458" cy="685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577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" y="428"/>
            <a:ext cx="12190455" cy="6857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46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4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54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"/>
            <a:ext cx="12191994" cy="685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6800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2" cy="685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475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1"/>
            <a:ext cx="12191992" cy="6857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640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1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474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1"/>
            <a:ext cx="12191989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993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5F4345E8-70D4-4C57-9774-546FA0C2D1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12191990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580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0</Words>
  <Application>Microsoft Office PowerPoint</Application>
  <PresentationFormat>Widescreen</PresentationFormat>
  <Paragraphs>0</Paragraphs>
  <Slides>26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Office-tema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Thomas Rødtness Vesterby Knudsen</dc:creator>
  <cp:lastModifiedBy>Thomas Rødtness Vesterby Knudsen</cp:lastModifiedBy>
  <cp:revision>13</cp:revision>
  <dcterms:created xsi:type="dcterms:W3CDTF">2023-09-12T07:34:02Z</dcterms:created>
  <dcterms:modified xsi:type="dcterms:W3CDTF">2023-10-23T07:22:58Z</dcterms:modified>
</cp:coreProperties>
</file>