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7" r:id="rId40"/>
    <p:sldId id="296" r:id="rId4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419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00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499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609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36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780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565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689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202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592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DDFA-8C63-44B2-B811-AFAEBB0769C7}" type="datetimeFigureOut">
              <a:rPr lang="da-DK" smtClean="0"/>
              <a:t>27-10-2022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920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WGIHQ8vbLZA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5788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7109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153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1368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24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976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5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674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5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9938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1255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0410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cobs-fyrvaerkeriulykke-3-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t-sker-ikke-for-mig-en-2-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76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1526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114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96072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4602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8964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29740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1577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73878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4836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9184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0124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-10 Klasse30">
            <a:hlinkClick r:id="" action="ppaction://media"/>
            <a:extLst>
              <a:ext uri="{FF2B5EF4-FFF2-40B4-BE49-F238E27FC236}">
                <a16:creationId xmlns:a16="http://schemas.microsoft.com/office/drawing/2014/main" id="{D2C7A23C-9A03-4383-9B4B-EAB85D177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2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0060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2027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17496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3350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81523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02175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00064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2056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7421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5167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463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30947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374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1954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268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85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Widescreen</PresentationFormat>
  <Paragraphs>0</Paragraphs>
  <Slides>40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Rødtness Vesterby Knudsen</dc:creator>
  <cp:lastModifiedBy>Thomas Rødtness Vesterby Knudsen</cp:lastModifiedBy>
  <cp:revision>20</cp:revision>
  <dcterms:created xsi:type="dcterms:W3CDTF">2021-10-26T06:17:17Z</dcterms:created>
  <dcterms:modified xsi:type="dcterms:W3CDTF">2022-10-27T06:37:58Z</dcterms:modified>
</cp:coreProperties>
</file>