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7" r:id="rId41"/>
    <p:sldId id="296" r:id="rId42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/>
  </p:normalViewPr>
  <p:slideViewPr>
    <p:cSldViewPr snapToGrid="0">
      <p:cViewPr varScale="1">
        <p:scale>
          <a:sx n="119" d="100"/>
          <a:sy n="119" d="100"/>
        </p:scale>
        <p:origin x="96" y="3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7DDFA-8C63-44B2-B811-AFAEBB0769C7}" type="datetimeFigureOut">
              <a:rPr lang="da-DK" smtClean="0"/>
              <a:t>25-10-2022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4D987-FA86-4164-AAF7-153EBB9094D0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741985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7DDFA-8C63-44B2-B811-AFAEBB0769C7}" type="datetimeFigureOut">
              <a:rPr lang="da-DK" smtClean="0"/>
              <a:t>25-10-2022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4D987-FA86-4164-AAF7-153EBB9094D0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80048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7DDFA-8C63-44B2-B811-AFAEBB0769C7}" type="datetimeFigureOut">
              <a:rPr lang="da-DK" smtClean="0"/>
              <a:t>25-10-2022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4D987-FA86-4164-AAF7-153EBB9094D0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349935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7DDFA-8C63-44B2-B811-AFAEBB0769C7}" type="datetimeFigureOut">
              <a:rPr lang="da-DK" smtClean="0"/>
              <a:t>25-10-2022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4D987-FA86-4164-AAF7-153EBB9094D0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160993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7DDFA-8C63-44B2-B811-AFAEBB0769C7}" type="datetimeFigureOut">
              <a:rPr lang="da-DK" smtClean="0"/>
              <a:t>25-10-2022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4D987-FA86-4164-AAF7-153EBB9094D0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463684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7DDFA-8C63-44B2-B811-AFAEBB0769C7}" type="datetimeFigureOut">
              <a:rPr lang="da-DK" smtClean="0"/>
              <a:t>25-10-2022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4D987-FA86-4164-AAF7-153EBB9094D0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478085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7DDFA-8C63-44B2-B811-AFAEBB0769C7}" type="datetimeFigureOut">
              <a:rPr lang="da-DK" smtClean="0"/>
              <a:t>25-10-2022</a:t>
            </a:fld>
            <a:endParaRPr lang="da-DK"/>
          </a:p>
        </p:txBody>
      </p:sp>
      <p:sp>
        <p:nvSpPr>
          <p:cNvPr id="8" name="Pladsholder til sidefod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4D987-FA86-4164-AAF7-153EBB9094D0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156584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7DDFA-8C63-44B2-B811-AFAEBB0769C7}" type="datetimeFigureOut">
              <a:rPr lang="da-DK" smtClean="0"/>
              <a:t>25-10-2022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4D987-FA86-4164-AAF7-153EBB9094D0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068939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7DDFA-8C63-44B2-B811-AFAEBB0769C7}" type="datetimeFigureOut">
              <a:rPr lang="da-DK" smtClean="0"/>
              <a:t>25-10-2022</a:t>
            </a:fld>
            <a:endParaRPr lang="da-DK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4D987-FA86-4164-AAF7-153EBB9094D0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320263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7DDFA-8C63-44B2-B811-AFAEBB0769C7}" type="datetimeFigureOut">
              <a:rPr lang="da-DK" smtClean="0"/>
              <a:t>25-10-2022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4D987-FA86-4164-AAF7-153EBB9094D0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859232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7DDFA-8C63-44B2-B811-AFAEBB0769C7}" type="datetimeFigureOut">
              <a:rPr lang="da-DK" smtClean="0"/>
              <a:t>25-10-2022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4D987-FA86-4164-AAF7-153EBB9094D0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126640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97DDFA-8C63-44B2-B811-AFAEBB0769C7}" type="datetimeFigureOut">
              <a:rPr lang="da-DK" smtClean="0"/>
              <a:t>25-10-2022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54D987-FA86-4164-AAF7-153EBB9094D0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692046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hyperlink" Target="https://sikkerhedsstyrelsen.videomarketingplatform.co/1920x1080-nytaarmp4" TargetMode="Externa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457889"/>
      </p:ext>
    </p:extLst>
  </p:cSld>
  <p:clrMapOvr>
    <a:masterClrMapping/>
  </p:clrMapOvr>
  <p:transition spd="slow">
    <p:cover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0"/>
            <a:ext cx="12191990" cy="6857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571538"/>
      </p:ext>
    </p:extLst>
  </p:cSld>
  <p:clrMapOvr>
    <a:masterClrMapping/>
  </p:clrMapOvr>
  <p:transition spd="slow">
    <p:cover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0"/>
            <a:ext cx="12191988" cy="6857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913681"/>
      </p:ext>
    </p:extLst>
  </p:cSld>
  <p:clrMapOvr>
    <a:masterClrMapping/>
  </p:clrMapOvr>
  <p:transition spd="slow">
    <p:cover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0"/>
            <a:ext cx="12191988" cy="6857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19245"/>
      </p:ext>
    </p:extLst>
  </p:cSld>
  <p:clrMapOvr>
    <a:masterClrMapping/>
  </p:clrMapOvr>
  <p:transition spd="slow">
    <p:cover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" y="0"/>
            <a:ext cx="12191986" cy="6857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899769"/>
      </p:ext>
    </p:extLst>
  </p:cSld>
  <p:clrMapOvr>
    <a:masterClrMapping/>
  </p:clrMapOvr>
  <p:transition spd="slow">
    <p:cover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" y="0"/>
            <a:ext cx="12191986" cy="6857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756746"/>
      </p:ext>
    </p:extLst>
  </p:cSld>
  <p:clrMapOvr>
    <a:masterClrMapping/>
  </p:clrMapOvr>
  <p:transition spd="slow">
    <p:cover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" y="0"/>
            <a:ext cx="12191985" cy="6857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939938"/>
      </p:ext>
    </p:extLst>
  </p:cSld>
  <p:clrMapOvr>
    <a:masterClrMapping/>
  </p:clrMapOvr>
  <p:transition spd="slow">
    <p:cover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" y="0"/>
            <a:ext cx="12191985" cy="6857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451255"/>
      </p:ext>
    </p:extLst>
  </p:cSld>
  <p:clrMapOvr>
    <a:masterClrMapping/>
  </p:clrMapOvr>
  <p:transition spd="slow">
    <p:cover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" y="0"/>
            <a:ext cx="12191983" cy="6857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430410"/>
      </p:ext>
    </p:extLst>
  </p:cSld>
  <p:clrMapOvr>
    <a:masterClrMapping/>
  </p:clrMapOvr>
  <p:transition spd="slow">
    <p:cover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" y="0"/>
            <a:ext cx="12191983" cy="6857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48440"/>
      </p:ext>
    </p:extLst>
  </p:cSld>
  <p:clrMapOvr>
    <a:masterClrMapping/>
  </p:clrMapOvr>
  <p:transition spd="slow">
    <p:cover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" y="0"/>
            <a:ext cx="12191983" cy="6857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315266"/>
      </p:ext>
    </p:extLst>
  </p:cSld>
  <p:clrMapOvr>
    <a:masterClrMapping/>
  </p:clrMapOvr>
  <p:transition spd="slow">
    <p:cover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1997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877606"/>
      </p:ext>
    </p:extLst>
  </p:cSld>
  <p:clrMapOvr>
    <a:masterClrMapping/>
  </p:clrMapOvr>
  <p:transition spd="slow">
    <p:cover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" y="0"/>
            <a:ext cx="12191983" cy="6857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261149"/>
      </p:ext>
    </p:extLst>
  </p:cSld>
  <p:clrMapOvr>
    <a:masterClrMapping/>
  </p:clrMapOvr>
  <p:transition spd="slow">
    <p:cover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" y="0"/>
            <a:ext cx="12191983" cy="6857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296072"/>
      </p:ext>
    </p:extLst>
  </p:cSld>
  <p:clrMapOvr>
    <a:masterClrMapping/>
  </p:clrMapOvr>
  <p:transition spd="slow">
    <p:cover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" y="0"/>
            <a:ext cx="12191983" cy="6857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046023"/>
      </p:ext>
    </p:extLst>
  </p:cSld>
  <p:clrMapOvr>
    <a:masterClrMapping/>
  </p:clrMapOvr>
  <p:transition spd="slow">
    <p:cover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" y="0"/>
            <a:ext cx="12191983" cy="6857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089648"/>
      </p:ext>
    </p:extLst>
  </p:cSld>
  <p:clrMapOvr>
    <a:masterClrMapping/>
  </p:clrMapOvr>
  <p:transition spd="slow">
    <p:cover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" y="0"/>
            <a:ext cx="12191983" cy="6857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629740"/>
      </p:ext>
    </p:extLst>
  </p:cSld>
  <p:clrMapOvr>
    <a:masterClrMapping/>
  </p:clrMapOvr>
  <p:transition spd="slow">
    <p:cover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" y="0"/>
            <a:ext cx="12191983" cy="6857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721577"/>
      </p:ext>
    </p:extLst>
  </p:cSld>
  <p:clrMapOvr>
    <a:masterClrMapping/>
  </p:clrMapOvr>
  <p:transition spd="slow">
    <p:cover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" y="0"/>
            <a:ext cx="12191983" cy="6857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173878"/>
      </p:ext>
    </p:extLst>
  </p:cSld>
  <p:clrMapOvr>
    <a:masterClrMapping/>
  </p:clrMapOvr>
  <p:transition spd="slow">
    <p:cover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" y="0"/>
            <a:ext cx="12191983" cy="6857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044836"/>
      </p:ext>
    </p:extLst>
  </p:cSld>
  <p:clrMapOvr>
    <a:masterClrMapping/>
  </p:clrMapOvr>
  <p:transition spd="slow">
    <p:cover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" y="0"/>
            <a:ext cx="12191983" cy="6857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191849"/>
      </p:ext>
    </p:extLst>
  </p:cSld>
  <p:clrMapOvr>
    <a:masterClrMapping/>
  </p:clrMapOvr>
  <p:transition spd="slow">
    <p:cover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" y="0"/>
            <a:ext cx="12191983" cy="6857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352974"/>
      </p:ext>
    </p:extLst>
  </p:cSld>
  <p:clrMapOvr>
    <a:masterClrMapping/>
  </p:clrMapOvr>
  <p:transition spd="slow">
    <p:cover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12191995" cy="685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375167"/>
      </p:ext>
    </p:extLst>
  </p:cSld>
  <p:clrMapOvr>
    <a:masterClrMapping/>
  </p:clrMapOvr>
  <p:transition spd="slow">
    <p:cover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" y="0"/>
            <a:ext cx="12191983" cy="6857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170060"/>
      </p:ext>
    </p:extLst>
  </p:cSld>
  <p:clrMapOvr>
    <a:masterClrMapping/>
  </p:clrMapOvr>
  <p:transition spd="slow">
    <p:cover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" y="0"/>
            <a:ext cx="12191983" cy="6857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420273"/>
      </p:ext>
    </p:extLst>
  </p:cSld>
  <p:clrMapOvr>
    <a:masterClrMapping/>
  </p:clrMapOvr>
  <p:transition spd="slow">
    <p:cover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" y="0"/>
            <a:ext cx="12191983" cy="6857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817496"/>
      </p:ext>
    </p:extLst>
  </p:cSld>
  <p:clrMapOvr>
    <a:masterClrMapping/>
  </p:clrMapOvr>
  <p:transition spd="slow">
    <p:cover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" y="0"/>
            <a:ext cx="12191983" cy="6857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533503"/>
      </p:ext>
    </p:extLst>
  </p:cSld>
  <p:clrMapOvr>
    <a:masterClrMapping/>
  </p:clrMapOvr>
  <p:transition spd="slow">
    <p:cover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" y="0"/>
            <a:ext cx="12191983" cy="6857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281523"/>
      </p:ext>
    </p:extLst>
  </p:cSld>
  <p:clrMapOvr>
    <a:masterClrMapping/>
  </p:clrMapOvr>
  <p:transition spd="slow">
    <p:cover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" y="0"/>
            <a:ext cx="12191983" cy="6857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302175"/>
      </p:ext>
    </p:extLst>
  </p:cSld>
  <p:clrMapOvr>
    <a:masterClrMapping/>
  </p:clrMapOvr>
  <p:transition spd="slow">
    <p:cover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" y="0"/>
            <a:ext cx="12191983" cy="6857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100064"/>
      </p:ext>
    </p:extLst>
  </p:cSld>
  <p:clrMapOvr>
    <a:masterClrMapping/>
  </p:clrMapOvr>
  <p:transition spd="slow">
    <p:cover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de38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2205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6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607480"/>
      </p:ext>
    </p:extLst>
  </p:cSld>
  <p:clrMapOvr>
    <a:masterClrMapping/>
  </p:clrMapOvr>
  <p:transition spd="slow">
    <p:cover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" y="0"/>
            <a:ext cx="12191983" cy="6857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422004"/>
      </p:ext>
    </p:extLst>
  </p:cSld>
  <p:clrMapOvr>
    <a:masterClrMapping/>
  </p:clrMapOvr>
  <p:transition spd="slow">
    <p:cover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1995" cy="685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730947"/>
      </p:ext>
    </p:extLst>
  </p:cSld>
  <p:clrMapOvr>
    <a:masterClrMapping/>
  </p:clrMapOvr>
  <p:transition spd="slow">
    <p:cover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" y="0"/>
            <a:ext cx="12191983" cy="6857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459612"/>
      </p:ext>
    </p:extLst>
  </p:cSld>
  <p:clrMapOvr>
    <a:masterClrMapping/>
  </p:clrMapOvr>
  <p:transition spd="slow">
    <p:cover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" y="0"/>
            <a:ext cx="12191983" cy="6857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324877"/>
      </p:ext>
    </p:extLst>
  </p:cSld>
  <p:clrMapOvr>
    <a:masterClrMapping/>
  </p:clrMapOvr>
  <p:transition spd="slow">
    <p:cover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12191994" cy="6857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493741"/>
      </p:ext>
    </p:extLst>
  </p:cSld>
  <p:clrMapOvr>
    <a:masterClrMapping/>
  </p:clrMapOvr>
  <p:transition spd="slow">
    <p:cover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12191994" cy="6857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951954"/>
      </p:ext>
    </p:extLst>
  </p:cSld>
  <p:clrMapOvr>
    <a:masterClrMapping/>
  </p:clrMapOvr>
  <p:transition spd="slow">
    <p:cover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0"/>
            <a:ext cx="12191992" cy="6857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312683"/>
      </p:ext>
    </p:extLst>
  </p:cSld>
  <p:clrMapOvr>
    <a:masterClrMapping/>
  </p:clrMapOvr>
  <p:transition spd="slow">
    <p:cover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0"/>
            <a:ext cx="12191992" cy="6857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77856"/>
      </p:ext>
    </p:extLst>
  </p:cSld>
  <p:clrMapOvr>
    <a:masterClrMapping/>
  </p:clrMapOvr>
  <p:transition spd="slow">
    <p:cover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0"/>
            <a:ext cx="12191990" cy="6857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671098"/>
      </p:ext>
    </p:extLst>
  </p:cSld>
  <p:clrMapOvr>
    <a:masterClrMapping/>
  </p:clrMapOvr>
  <p:transition spd="slow">
    <p:cover/>
  </p:transition>
</p:sld>
</file>

<file path=ppt/theme/theme1.xml><?xml version="1.0" encoding="utf-8"?>
<a:theme xmlns:a="http://schemas.openxmlformats.org/drawingml/2006/main" name="Office-tema">
  <a:themeElements>
    <a:clrScheme name="Kon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ont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</TotalTime>
  <Words>0</Words>
  <Application>Microsoft Office PowerPoint</Application>
  <PresentationFormat>Widescreen</PresentationFormat>
  <Paragraphs>0</Paragraphs>
  <Slides>41</Slides>
  <Notes>0</Notes>
  <HiddenSlides>0</HiddenSlides>
  <MMClips>1</MMClips>
  <ScaleCrop>false</ScaleCrop>
  <HeadingPairs>
    <vt:vector size="6" baseType="variant">
      <vt:variant>
        <vt:lpstr>Benyttede skrifttyper</vt:lpstr>
      </vt:variant>
      <vt:variant>
        <vt:i4>3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41</vt:i4>
      </vt:variant>
    </vt:vector>
  </HeadingPairs>
  <TitlesOfParts>
    <vt:vector size="45" baseType="lpstr">
      <vt:lpstr>Arial</vt:lpstr>
      <vt:lpstr>Calibri</vt:lpstr>
      <vt:lpstr>Calibri Light</vt:lpstr>
      <vt:lpstr>Office-tema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Company>Statens It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Thomas Rødtness Vesterby Knudsen</dc:creator>
  <cp:lastModifiedBy>Thomas Rødtness Vesterby Knudsen</cp:lastModifiedBy>
  <cp:revision>12</cp:revision>
  <dcterms:created xsi:type="dcterms:W3CDTF">2021-10-26T06:17:17Z</dcterms:created>
  <dcterms:modified xsi:type="dcterms:W3CDTF">2022-10-25T07:59:57Z</dcterms:modified>
</cp:coreProperties>
</file>