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10" r:id="rId54"/>
    <p:sldId id="308" r:id="rId55"/>
    <p:sldId id="309" r:id="rId5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7919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038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973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982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564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247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665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314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067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500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751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B9B0E-5875-494B-BD5C-8626E6AA5B93}" type="datetimeFigureOut">
              <a:rPr lang="da-DK" smtClean="0"/>
              <a:t>25-10-2022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DFB5D-685F-4567-8366-8BDBD92AFC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07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10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627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20x1080 Nyta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410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8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2187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8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0271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61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6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99526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5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8744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5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4543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52743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4453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667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121919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1451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12191981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77174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76424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94186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212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0"/>
            <a:ext cx="12191978" cy="68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5258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12191976" cy="68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26445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12191976" cy="68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71345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74" cy="68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66387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74" cy="68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9232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04776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12191972" cy="68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50180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2191970" cy="68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6552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2191970" cy="68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01643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12191970" cy="68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6844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9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2191969" cy="68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663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0"/>
            <a:ext cx="12191967" cy="68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48976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0"/>
            <a:ext cx="12191967" cy="68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81972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2191965" cy="68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10303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2191965" cy="68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2157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4494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12191963" cy="68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19698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2191963" cy="68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99923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12191962" cy="68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41045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653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0"/>
            <a:ext cx="12191960" cy="68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8627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0"/>
            <a:ext cx="12191960" cy="68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80880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0"/>
            <a:ext cx="12191958" cy="68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36287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0"/>
            <a:ext cx="12191958" cy="68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2565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0"/>
            <a:ext cx="12191956" cy="68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3223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0"/>
            <a:ext cx="12191956" cy="68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466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998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91954" cy="68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52365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646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91953" cy="68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3980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91953" cy="68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89504"/>
      </p:ext>
    </p:extLst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51" cy="68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3884"/>
      </p:ext>
    </p:extLst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77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7634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3086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0456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8538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Widescreen</PresentationFormat>
  <Paragraphs>0</Paragraphs>
  <Slides>55</Slides>
  <Notes>0</Notes>
  <HiddenSlides>0</HiddenSlides>
  <MMClips>9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Thomas Rødtness Vesterby Knudsen</dc:creator>
  <cp:lastModifiedBy>Thomas Rødtness Vesterby Knudsen</cp:lastModifiedBy>
  <cp:revision>11</cp:revision>
  <dcterms:created xsi:type="dcterms:W3CDTF">2021-10-25T07:22:10Z</dcterms:created>
  <dcterms:modified xsi:type="dcterms:W3CDTF">2022-10-25T07:37:20Z</dcterms:modified>
</cp:coreProperties>
</file>