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89" r:id="rId6"/>
    <p:sldId id="260" r:id="rId7"/>
    <p:sldId id="290" r:id="rId8"/>
    <p:sldId id="262" r:id="rId9"/>
    <p:sldId id="261" r:id="rId10"/>
    <p:sldId id="291" r:id="rId11"/>
    <p:sldId id="265" r:id="rId12"/>
    <p:sldId id="263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34" r:id="rId22"/>
    <p:sldId id="301" r:id="rId23"/>
    <p:sldId id="302" r:id="rId24"/>
    <p:sldId id="303" r:id="rId25"/>
    <p:sldId id="304" r:id="rId26"/>
    <p:sldId id="335" r:id="rId27"/>
    <p:sldId id="306" r:id="rId28"/>
    <p:sldId id="307" r:id="rId29"/>
    <p:sldId id="308" r:id="rId30"/>
    <p:sldId id="309" r:id="rId31"/>
    <p:sldId id="324" r:id="rId32"/>
    <p:sldId id="325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0" r:id="rId41"/>
    <p:sldId id="321" r:id="rId42"/>
    <p:sldId id="322" r:id="rId43"/>
    <p:sldId id="323" r:id="rId44"/>
    <p:sldId id="326" r:id="rId45"/>
    <p:sldId id="327" r:id="rId46"/>
    <p:sldId id="328" r:id="rId47"/>
    <p:sldId id="329" r:id="rId48"/>
    <p:sldId id="330" r:id="rId49"/>
    <p:sldId id="331" r:id="rId50"/>
    <p:sldId id="310" r:id="rId51"/>
    <p:sldId id="332" r:id="rId52"/>
    <p:sldId id="312" r:id="rId53"/>
    <p:sldId id="333" r:id="rId5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FBB900"/>
    <a:srgbClr val="F088B6"/>
    <a:srgbClr val="A6CFC8"/>
    <a:srgbClr val="37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BA396-187C-4A02-9BD3-4506163B6238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B50F5-9563-419F-B537-F77CA50045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5422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68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826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159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207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0073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879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914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066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5915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83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979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C5B83-2081-415A-8C03-62DB3AAB1A24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0E1ED-7CFE-4758-8F5C-2F7B6389B7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177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peder-glemmer-aldrig-nytarsaften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niels-erik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det-sker-ikke-for-mig-e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jorgen-gider-ikke-holde-nytar-med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4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7931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77710" cy="6846981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333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356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478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77710" cy="6846981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8349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77710" cy="6846981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732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5965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393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2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335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77710" cy="6846981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642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141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36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165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57" y="1841214"/>
            <a:ext cx="8352487" cy="4698274"/>
          </a:xfrm>
          <a:prstGeom prst="rect">
            <a:avLst/>
          </a:prstGeom>
        </p:spPr>
      </p:pic>
      <p:pic>
        <p:nvPicPr>
          <p:cNvPr id="8" name="Billede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81" y="3310851"/>
            <a:ext cx="2094837" cy="14087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Se, hvad der kan ske, hvis man ikke husker beskyttelsesbrillerne.</a:t>
            </a:r>
            <a:endParaRPr lang="da-DK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95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77710" cy="6846981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565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323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25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on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092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75" y="1446984"/>
            <a:ext cx="9196251" cy="5172891"/>
          </a:xfrm>
          <a:prstGeom prst="rect">
            <a:avLst/>
          </a:prstGeom>
        </p:spPr>
      </p:pic>
      <p:pic>
        <p:nvPicPr>
          <p:cNvPr id="7" name="Billed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30" y="2879005"/>
            <a:ext cx="2306456" cy="1551031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21421"/>
            <a:ext cx="10515600" cy="1325563"/>
          </a:xfrm>
        </p:spPr>
        <p:txBody>
          <a:bodyPr/>
          <a:lstStyle/>
          <a:p>
            <a:pPr algn="ctr"/>
            <a:r>
              <a:rPr lang="da-DK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Niels Erik gik tilbage til en fuser</a:t>
            </a:r>
            <a:endParaRPr lang="da-DK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1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2782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77710" cy="6846981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40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284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Billed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99" y="2400854"/>
            <a:ext cx="3057802" cy="205629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0982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2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3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" y="9524"/>
            <a:ext cx="12180360" cy="6848471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9303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" y="9524"/>
            <a:ext cx="12180358" cy="6848471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257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71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225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940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919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756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32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38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77710" cy="6846981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557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104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2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573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2" cy="6848472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4763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" y="9524"/>
            <a:ext cx="12180360" cy="6848472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77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" y="9524"/>
            <a:ext cx="12180358" cy="684847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716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" y="9524"/>
            <a:ext cx="12180356" cy="6848470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05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" y="9524"/>
            <a:ext cx="12180356" cy="6848469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261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" y="9524"/>
            <a:ext cx="12180355" cy="6848469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18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" y="9524"/>
            <a:ext cx="12180355" cy="6848468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824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" y="9524"/>
            <a:ext cx="12180353" cy="6848468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652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807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3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128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2" cy="6848473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792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29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" y="9524"/>
            <a:ext cx="12180362" cy="6848472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3013166" y="2717074"/>
            <a:ext cx="6008914" cy="11408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/>
          <p:cNvSpPr/>
          <p:nvPr/>
        </p:nvSpPr>
        <p:spPr>
          <a:xfrm>
            <a:off x="0" y="301350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latin typeface="Raleway" panose="020B0503030101060003" pitchFamily="34" charset="0"/>
              </a:rPr>
              <a:t>Se mere på fyrværkeri.dk</a:t>
            </a:r>
            <a:endParaRPr lang="da-DK" sz="4800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846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222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Billed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99" y="2400854"/>
            <a:ext cx="3057802" cy="205629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1696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77710" cy="6846981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162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77710" cy="6846981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7809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22966</TotalTime>
  <Words>130</Words>
  <Application>Microsoft Office PowerPoint</Application>
  <PresentationFormat>Widescreen</PresentationFormat>
  <Paragraphs>56</Paragraphs>
  <Slides>53</Slides>
  <Notes>0</Notes>
  <HiddenSlides>0</HiddenSlides>
  <MMClips>7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Franklin Gothic Book</vt:lpstr>
      <vt:lpstr>Raleway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Se, hvad der kan ske, hvis man ikke husker beskyttelsesbrillerne.</vt:lpstr>
      <vt:lpstr>PowerPoint-præsentation</vt:lpstr>
      <vt:lpstr>PowerPoint-præsentation</vt:lpstr>
      <vt:lpstr>PowerPoint-præsentation</vt:lpstr>
      <vt:lpstr>PowerPoint-præsentation</vt:lpstr>
      <vt:lpstr>Niels Erik gik tilbage til en fuser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Få et flot og  sikkert nytår</dc:title>
  <dc:creator>Thomas Rødtness Vesterby Knudsen</dc:creator>
  <cp:lastModifiedBy>Thomas Rødtness Vesterby Knudsen</cp:lastModifiedBy>
  <cp:revision>122</cp:revision>
  <dcterms:created xsi:type="dcterms:W3CDTF">2019-08-05T08:58:15Z</dcterms:created>
  <dcterms:modified xsi:type="dcterms:W3CDTF">2020-10-28T07:50:07Z</dcterms:modified>
</cp:coreProperties>
</file>